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ZAwL8ZBqNRkfdQushma3A==" hashData="vdx9Uu41UhEmUbrn8/JHzPonW2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7ECDD0-6157-4594-AA0C-4E210F16C78F}"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256039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ECDD0-6157-4594-AA0C-4E210F16C78F}"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398915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ECDD0-6157-4594-AA0C-4E210F16C78F}"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71237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34068107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53170760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9829226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74580305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5577304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9198499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4041949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0926406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7ECDD0-6157-4594-AA0C-4E210F16C78F}"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232035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37429397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57325482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30092854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1"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68233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0908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04668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26403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9108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01102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4146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ECDD0-6157-4594-AA0C-4E210F16C78F}" type="datetimeFigureOut">
              <a:rPr lang="en-US" smtClean="0"/>
              <a:pPr/>
              <a:t>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3716270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86489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3286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7757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37604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C23BF-F152-1649-80F4-FFB2A37BFD1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4F1A17-79F3-4741-9FC9-CEF66366CF1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3856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177A14-F9CF-4A04-A81E-237A7CB7ED62}" type="datetimeFigureOut">
              <a:rPr lang="en-US"/>
              <a:pPr>
                <a:defRPr/>
              </a:pPr>
              <a:t>5/9/2014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C8F99B-8A74-4F21-BDEB-2C27FCAF8C33}" type="slidenum">
              <a:rPr lang="en-US"/>
              <a:pPr>
                <a:defRPr/>
              </a:pPr>
              <a:t>‹#›</a:t>
            </a:fld>
            <a:endParaRPr lang="en-US" dirty="0"/>
          </a:p>
        </p:txBody>
      </p:sp>
    </p:spTree>
    <p:extLst>
      <p:ext uri="{BB962C8B-B14F-4D97-AF65-F5344CB8AC3E}">
        <p14:creationId xmlns:p14="http://schemas.microsoft.com/office/powerpoint/2010/main" xmlns="" val="3107773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2B94F-CB8F-4642-8F3E-00ACB57438A7}" type="datetimeFigureOut">
              <a:rPr lang="en-US"/>
              <a:pPr>
                <a:defRPr/>
              </a:pPr>
              <a:t>5/9/2014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B8B10-665C-49C9-8B31-DFFFCDE238D7}" type="slidenum">
              <a:rPr lang="en-US"/>
              <a:pPr>
                <a:defRPr/>
              </a:pPr>
              <a:t>‹#›</a:t>
            </a:fld>
            <a:endParaRPr lang="en-US" dirty="0"/>
          </a:p>
        </p:txBody>
      </p:sp>
    </p:spTree>
    <p:extLst>
      <p:ext uri="{BB962C8B-B14F-4D97-AF65-F5344CB8AC3E}">
        <p14:creationId xmlns:p14="http://schemas.microsoft.com/office/powerpoint/2010/main" xmlns="" val="3169514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2C77AB-2786-408A-83E5-58EE51704F0C}" type="datetimeFigureOut">
              <a:rPr lang="en-US"/>
              <a:pPr>
                <a:defRPr/>
              </a:pPr>
              <a:t>5/9/2014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B36B3-6E76-4717-9B09-B5EEA07A9DF8}" type="slidenum">
              <a:rPr lang="en-US"/>
              <a:pPr>
                <a:defRPr/>
              </a:pPr>
              <a:t>‹#›</a:t>
            </a:fld>
            <a:endParaRPr lang="en-US" dirty="0"/>
          </a:p>
        </p:txBody>
      </p:sp>
    </p:spTree>
    <p:extLst>
      <p:ext uri="{BB962C8B-B14F-4D97-AF65-F5344CB8AC3E}">
        <p14:creationId xmlns:p14="http://schemas.microsoft.com/office/powerpoint/2010/main" xmlns="" val="2459607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9E91E0-A302-4ECB-9C1F-B257AF52EED3}" type="datetimeFigureOut">
              <a:rPr lang="en-US"/>
              <a:pPr>
                <a:defRPr/>
              </a:pPr>
              <a:t>5/9/2014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4C6839-4D86-4EA7-B324-43E035ADC465}" type="slidenum">
              <a:rPr lang="en-US"/>
              <a:pPr>
                <a:defRPr/>
              </a:pPr>
              <a:t>‹#›</a:t>
            </a:fld>
            <a:endParaRPr lang="en-US" dirty="0"/>
          </a:p>
        </p:txBody>
      </p:sp>
    </p:spTree>
    <p:extLst>
      <p:ext uri="{BB962C8B-B14F-4D97-AF65-F5344CB8AC3E}">
        <p14:creationId xmlns:p14="http://schemas.microsoft.com/office/powerpoint/2010/main" xmlns="" val="1341398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EDE8F5-107F-4C16-BC1A-45203878039A}" type="datetimeFigureOut">
              <a:rPr lang="en-US"/>
              <a:pPr>
                <a:defRPr/>
              </a:pPr>
              <a:t>5/9/2014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4CC71D-BD5B-44C1-9106-B6BFD1569EAB}" type="slidenum">
              <a:rPr lang="en-US"/>
              <a:pPr>
                <a:defRPr/>
              </a:pPr>
              <a:t>‹#›</a:t>
            </a:fld>
            <a:endParaRPr lang="en-US" dirty="0"/>
          </a:p>
        </p:txBody>
      </p:sp>
    </p:spTree>
    <p:extLst>
      <p:ext uri="{BB962C8B-B14F-4D97-AF65-F5344CB8AC3E}">
        <p14:creationId xmlns:p14="http://schemas.microsoft.com/office/powerpoint/2010/main" xmlns="" val="419097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7ECDD0-6157-4594-AA0C-4E210F16C78F}"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938555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2323A6-5023-4ADE-9128-2DA678A9047C}" type="datetimeFigureOut">
              <a:rPr lang="en-US"/>
              <a:pPr>
                <a:defRPr/>
              </a:pPr>
              <a:t>5/9/2014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4B24F0-2670-4DE0-A9B2-23703E2744D3}" type="slidenum">
              <a:rPr lang="en-US"/>
              <a:pPr>
                <a:defRPr/>
              </a:pPr>
              <a:t>‹#›</a:t>
            </a:fld>
            <a:endParaRPr lang="en-US" dirty="0"/>
          </a:p>
        </p:txBody>
      </p:sp>
    </p:spTree>
    <p:extLst>
      <p:ext uri="{BB962C8B-B14F-4D97-AF65-F5344CB8AC3E}">
        <p14:creationId xmlns:p14="http://schemas.microsoft.com/office/powerpoint/2010/main" xmlns="" val="3114780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6E3C99-B335-45A8-A6C7-CB73B303BD48}" type="datetimeFigureOut">
              <a:rPr lang="en-US"/>
              <a:pPr>
                <a:defRPr/>
              </a:pPr>
              <a:t>5/9/2014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9B566A-CA9A-4C35-A321-1896A24A6FA5}" type="slidenum">
              <a:rPr lang="en-US"/>
              <a:pPr>
                <a:defRPr/>
              </a:pPr>
              <a:t>‹#›</a:t>
            </a:fld>
            <a:endParaRPr lang="en-US" dirty="0"/>
          </a:p>
        </p:txBody>
      </p:sp>
    </p:spTree>
    <p:extLst>
      <p:ext uri="{BB962C8B-B14F-4D97-AF65-F5344CB8AC3E}">
        <p14:creationId xmlns:p14="http://schemas.microsoft.com/office/powerpoint/2010/main" xmlns="" val="3666878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397A56-A8C1-4BDF-8C8D-737F6CE3271E}" type="datetimeFigureOut">
              <a:rPr lang="en-US"/>
              <a:pPr>
                <a:defRPr/>
              </a:pPr>
              <a:t>5/9/2014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744856-DB0A-41A4-9EA2-F82FDD5B7080}" type="slidenum">
              <a:rPr lang="en-US"/>
              <a:pPr>
                <a:defRPr/>
              </a:pPr>
              <a:t>‹#›</a:t>
            </a:fld>
            <a:endParaRPr lang="en-US" dirty="0"/>
          </a:p>
        </p:txBody>
      </p:sp>
    </p:spTree>
    <p:extLst>
      <p:ext uri="{BB962C8B-B14F-4D97-AF65-F5344CB8AC3E}">
        <p14:creationId xmlns:p14="http://schemas.microsoft.com/office/powerpoint/2010/main" xmlns="" val="4181924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8DA04E-D449-47D2-8422-FC68047E06F2}" type="datetimeFigureOut">
              <a:rPr lang="en-US"/>
              <a:pPr>
                <a:defRPr/>
              </a:pPr>
              <a:t>5/9/2014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EECED1-7AE1-4148-94A0-99FF14C5FCB5}" type="slidenum">
              <a:rPr lang="en-US"/>
              <a:pPr>
                <a:defRPr/>
              </a:pPr>
              <a:t>‹#›</a:t>
            </a:fld>
            <a:endParaRPr lang="en-US" dirty="0"/>
          </a:p>
        </p:txBody>
      </p:sp>
    </p:spTree>
    <p:extLst>
      <p:ext uri="{BB962C8B-B14F-4D97-AF65-F5344CB8AC3E}">
        <p14:creationId xmlns:p14="http://schemas.microsoft.com/office/powerpoint/2010/main" xmlns="" val="403648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94DCFD-0291-413F-86EF-E1E5DA1E878F}" type="datetimeFigureOut">
              <a:rPr lang="en-US"/>
              <a:pPr>
                <a:defRPr/>
              </a:pPr>
              <a:t>5/9/2014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93D89E-9521-4102-B988-EF611886FE30}" type="slidenum">
              <a:rPr lang="en-US"/>
              <a:pPr>
                <a:defRPr/>
              </a:pPr>
              <a:t>‹#›</a:t>
            </a:fld>
            <a:endParaRPr lang="en-US" dirty="0"/>
          </a:p>
        </p:txBody>
      </p:sp>
    </p:spTree>
    <p:extLst>
      <p:ext uri="{BB962C8B-B14F-4D97-AF65-F5344CB8AC3E}">
        <p14:creationId xmlns:p14="http://schemas.microsoft.com/office/powerpoint/2010/main" xmlns="" val="1068959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55BDA-789D-4EC3-919B-2DD8186D8800}" type="datetimeFigureOut">
              <a:rPr lang="en-US"/>
              <a:pPr>
                <a:defRPr/>
              </a:pPr>
              <a:t>5/9/2014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5872B3-5A5A-41AF-BA8D-C732201184B2}" type="slidenum">
              <a:rPr lang="en-US"/>
              <a:pPr>
                <a:defRPr/>
              </a:pPr>
              <a:t>‹#›</a:t>
            </a:fld>
            <a:endParaRPr lang="en-US" dirty="0"/>
          </a:p>
        </p:txBody>
      </p:sp>
    </p:spTree>
    <p:extLst>
      <p:ext uri="{BB962C8B-B14F-4D97-AF65-F5344CB8AC3E}">
        <p14:creationId xmlns:p14="http://schemas.microsoft.com/office/powerpoint/2010/main" xmlns="" val="210488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ECDD0-6157-4594-AA0C-4E210F16C78F}" type="datetimeFigureOut">
              <a:rPr lang="en-US" smtClean="0"/>
              <a:pPr/>
              <a:t>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355335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ECDD0-6157-4594-AA0C-4E210F16C78F}" type="datetimeFigureOut">
              <a:rPr lang="en-US" smtClean="0"/>
              <a:pPr/>
              <a:t>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422033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ECDD0-6157-4594-AA0C-4E210F16C78F}" type="datetimeFigureOut">
              <a:rPr lang="en-US" smtClean="0"/>
              <a:pPr/>
              <a:t>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119961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ECDD0-6157-4594-AA0C-4E210F16C78F}"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290234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ECDD0-6157-4594-AA0C-4E210F16C78F}" type="datetimeFigureOut">
              <a:rPr lang="en-US" smtClean="0"/>
              <a:pPr/>
              <a:t>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42403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ECDD0-6157-4594-AA0C-4E210F16C78F}" type="datetimeFigureOut">
              <a:rPr lang="en-US" smtClean="0"/>
              <a:pPr/>
              <a:t>5/9/2014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29003-BC3E-48CD-A977-C45A497C16F1}" type="slidenum">
              <a:rPr lang="en-US" smtClean="0"/>
              <a:pPr/>
              <a:t>‹#›</a:t>
            </a:fld>
            <a:endParaRPr lang="en-US"/>
          </a:p>
        </p:txBody>
      </p:sp>
    </p:spTree>
    <p:extLst>
      <p:ext uri="{BB962C8B-B14F-4D97-AF65-F5344CB8AC3E}">
        <p14:creationId xmlns:p14="http://schemas.microsoft.com/office/powerpoint/2010/main" xmlns="" val="16481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l" defTabSz="914353" fontAlgn="auto" hangingPunct="1">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sym typeface="Helvetica Light" charset="0"/>
            </a:endParaRPr>
          </a:p>
        </p:txBody>
      </p:sp>
      <p:sp>
        <p:nvSpPr>
          <p:cNvPr id="4710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ctr" defTabSz="914353" fontAlgn="auto" hangingPunct="1">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sym typeface="Helvetica Light" charset="0"/>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r" defTabSz="914353" hangingPunct="1">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sym typeface="Helvetica Light" charset="0"/>
              </a:rPr>
              <a:pPr fontAlgn="base">
                <a:spcBef>
                  <a:spcPct val="0"/>
                </a:spcBef>
                <a:spcAft>
                  <a:spcPct val="0"/>
                </a:spcAft>
              </a:pPr>
              <a:t>‹#›</a:t>
            </a:fld>
            <a:endParaRPr lang="en-US" smtClean="0">
              <a:solidFill>
                <a:srgbClr val="FFFFFF"/>
              </a:solidFill>
              <a:sym typeface="Helvetica Light" charset="0"/>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1"/>
            <a:ext cx="1828800" cy="385579"/>
          </a:xfrm>
          <a:prstGeom prst="rect">
            <a:avLst/>
          </a:prstGeom>
        </p:spPr>
      </p:pic>
    </p:spTree>
    <p:extLst>
      <p:ext uri="{BB962C8B-B14F-4D97-AF65-F5344CB8AC3E}">
        <p14:creationId xmlns:p14="http://schemas.microsoft.com/office/powerpoint/2010/main" xmlns="" val="8540500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177" algn="ctr" rtl="0" fontAlgn="base">
        <a:spcBef>
          <a:spcPct val="0"/>
        </a:spcBef>
        <a:spcAft>
          <a:spcPct val="0"/>
        </a:spcAft>
        <a:defRPr sz="4400">
          <a:solidFill>
            <a:schemeClr val="tx2"/>
          </a:solidFill>
          <a:latin typeface="Verdana" pitchFamily="-80" charset="0"/>
          <a:ea typeface="ＭＳ Ｐゴシック" pitchFamily="-80" charset="-128"/>
        </a:defRPr>
      </a:lvl6pPr>
      <a:lvl7pPr marL="914353"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53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706"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882" indent="-342882"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12" indent="-285736"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2942" indent="-228588"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118" indent="-228588"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295" indent="-228588"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471"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648"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8825"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001"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latin typeface="Museo 300"/>
              </a:defRPr>
            </a:lvl1pPr>
          </a:lstStyle>
          <a:p>
            <a:pPr defTabSz="457200"/>
            <a:fld id="{5ECC23BF-F152-1649-80F4-FFB2A37BFD17}" type="datetimeFigureOut">
              <a:rPr lang="en-US" smtClean="0">
                <a:solidFill>
                  <a:prstClr val="black">
                    <a:tint val="75000"/>
                  </a:prstClr>
                </a:solidFill>
                <a:ea typeface="新細明體" charset="-120"/>
              </a:rPr>
              <a:pPr defTabSz="457200"/>
              <a:t>5/9/2014</a:t>
            </a:fld>
            <a:endParaRPr lang="en-US" dirty="0">
              <a:solidFill>
                <a:prstClr val="black">
                  <a:tint val="75000"/>
                </a:prstClr>
              </a:solidFill>
              <a:ea typeface="新細明體" charset="-120"/>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useo 300"/>
              </a:defRPr>
            </a:lvl1pPr>
          </a:lstStyle>
          <a:p>
            <a:pPr defTabSz="457200"/>
            <a:endParaRPr lang="en-US" dirty="0">
              <a:solidFill>
                <a:prstClr val="black">
                  <a:tint val="75000"/>
                </a:prstClr>
              </a:solidFill>
              <a:ea typeface="新細明體" charset="-120"/>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latin typeface="Museo 300"/>
              </a:defRPr>
            </a:lvl1pPr>
          </a:lstStyle>
          <a:p>
            <a:pPr defTabSz="457200"/>
            <a:fld id="{114F1A17-79F3-4741-9FC9-CEF66366CF16}" type="slidenum">
              <a:rPr lang="en-US" smtClean="0">
                <a:solidFill>
                  <a:prstClr val="black">
                    <a:tint val="75000"/>
                  </a:prstClr>
                </a:solidFill>
                <a:ea typeface="新細明體" charset="-120"/>
              </a:rPr>
              <a:pPr defTabSz="457200"/>
              <a:t>‹#›</a:t>
            </a:fld>
            <a:endParaRPr lang="en-US" dirty="0">
              <a:solidFill>
                <a:prstClr val="black">
                  <a:tint val="75000"/>
                </a:prstClr>
              </a:solidFill>
              <a:ea typeface="新細明體" charset="-120"/>
            </a:endParaRPr>
          </a:p>
        </p:txBody>
      </p:sp>
    </p:spTree>
    <p:extLst>
      <p:ext uri="{BB962C8B-B14F-4D97-AF65-F5344CB8AC3E}">
        <p14:creationId xmlns:p14="http://schemas.microsoft.com/office/powerpoint/2010/main" xmlns="" val="28457645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useo 30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useo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useo 30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useo 30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useo 30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useo 3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prstClr val="black">
                    <a:tint val="75000"/>
                  </a:prstClr>
                </a:solidFill>
                <a:latin typeface="Museo 300"/>
                <a:ea typeface="+mn-ea"/>
              </a:defRPr>
            </a:lvl1pPr>
          </a:lstStyle>
          <a:p>
            <a:pPr defTabSz="457200">
              <a:defRPr/>
            </a:pPr>
            <a:fld id="{02B10ABB-CDF5-4AD1-8F68-E4619377BF89}" type="datetimeFigureOut">
              <a:rPr lang="en-US"/>
              <a:pPr defTabSz="457200">
                <a:defRPr/>
              </a:pPr>
              <a:t>5/9/2014</a:t>
            </a:fld>
            <a:endParaRPr lang="en-US"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fontAlgn="auto">
              <a:spcBef>
                <a:spcPts val="0"/>
              </a:spcBef>
              <a:spcAft>
                <a:spcPts val="0"/>
              </a:spcAft>
              <a:defRPr kumimoji="0" sz="1200" dirty="0">
                <a:solidFill>
                  <a:prstClr val="black">
                    <a:tint val="75000"/>
                  </a:prstClr>
                </a:solidFill>
                <a:latin typeface="Museo 300"/>
                <a:ea typeface="+mn-ea"/>
              </a:defRPr>
            </a:lvl1pPr>
          </a:lstStyle>
          <a:p>
            <a:pPr defTabSz="457200">
              <a:defRPr/>
            </a:pPr>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prstClr val="black">
                    <a:tint val="75000"/>
                  </a:prstClr>
                </a:solidFill>
                <a:latin typeface="Museo 300"/>
                <a:ea typeface="+mn-ea"/>
              </a:defRPr>
            </a:lvl1pPr>
          </a:lstStyle>
          <a:p>
            <a:pPr defTabSz="457200">
              <a:defRPr/>
            </a:pPr>
            <a:fld id="{03542F2A-9709-4E8A-8208-587CB6F3E68B}" type="slidenum">
              <a:rPr lang="en-US"/>
              <a:pPr defTabSz="457200">
                <a:defRPr/>
              </a:pPr>
              <a:t>‹#›</a:t>
            </a:fld>
            <a:endParaRPr lang="en-US" dirty="0"/>
          </a:p>
        </p:txBody>
      </p:sp>
    </p:spTree>
    <p:extLst>
      <p:ext uri="{BB962C8B-B14F-4D97-AF65-F5344CB8AC3E}">
        <p14:creationId xmlns:p14="http://schemas.microsoft.com/office/powerpoint/2010/main" xmlns="" val="40577816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fontAlgn="base">
        <a:spcBef>
          <a:spcPct val="0"/>
        </a:spcBef>
        <a:spcAft>
          <a:spcPct val="0"/>
        </a:spcAft>
        <a:defRPr sz="4400" kern="1200">
          <a:solidFill>
            <a:schemeClr val="tx1"/>
          </a:solidFill>
          <a:latin typeface="Museo 300"/>
          <a:ea typeface="+mj-ea"/>
          <a:cs typeface="+mj-cs"/>
        </a:defRPr>
      </a:lvl1pPr>
      <a:lvl2pPr algn="ctr" defTabSz="457200" rtl="0" fontAlgn="base">
        <a:spcBef>
          <a:spcPct val="0"/>
        </a:spcBef>
        <a:spcAft>
          <a:spcPct val="0"/>
        </a:spcAft>
        <a:defRPr sz="4400">
          <a:solidFill>
            <a:schemeClr val="tx1"/>
          </a:solidFill>
          <a:latin typeface="Museo 300"/>
        </a:defRPr>
      </a:lvl2pPr>
      <a:lvl3pPr algn="ctr" defTabSz="457200" rtl="0" fontAlgn="base">
        <a:spcBef>
          <a:spcPct val="0"/>
        </a:spcBef>
        <a:spcAft>
          <a:spcPct val="0"/>
        </a:spcAft>
        <a:defRPr sz="4400">
          <a:solidFill>
            <a:schemeClr val="tx1"/>
          </a:solidFill>
          <a:latin typeface="Museo 300"/>
        </a:defRPr>
      </a:lvl3pPr>
      <a:lvl4pPr algn="ctr" defTabSz="457200" rtl="0" fontAlgn="base">
        <a:spcBef>
          <a:spcPct val="0"/>
        </a:spcBef>
        <a:spcAft>
          <a:spcPct val="0"/>
        </a:spcAft>
        <a:defRPr sz="4400">
          <a:solidFill>
            <a:schemeClr val="tx1"/>
          </a:solidFill>
          <a:latin typeface="Museo 300"/>
        </a:defRPr>
      </a:lvl4pPr>
      <a:lvl5pPr algn="ctr" defTabSz="457200" rtl="0" fontAlgn="base">
        <a:spcBef>
          <a:spcPct val="0"/>
        </a:spcBef>
        <a:spcAft>
          <a:spcPct val="0"/>
        </a:spcAft>
        <a:defRPr sz="4400">
          <a:solidFill>
            <a:schemeClr val="tx1"/>
          </a:solidFill>
          <a:latin typeface="Museo 300"/>
        </a:defRPr>
      </a:lvl5pPr>
      <a:lvl6pPr marL="457200" algn="ctr" defTabSz="457200" rtl="0" fontAlgn="base">
        <a:spcBef>
          <a:spcPct val="0"/>
        </a:spcBef>
        <a:spcAft>
          <a:spcPct val="0"/>
        </a:spcAft>
        <a:defRPr sz="4400">
          <a:solidFill>
            <a:schemeClr val="tx1"/>
          </a:solidFill>
          <a:latin typeface="Museo 300"/>
        </a:defRPr>
      </a:lvl6pPr>
      <a:lvl7pPr marL="914400" algn="ctr" defTabSz="457200" rtl="0" fontAlgn="base">
        <a:spcBef>
          <a:spcPct val="0"/>
        </a:spcBef>
        <a:spcAft>
          <a:spcPct val="0"/>
        </a:spcAft>
        <a:defRPr sz="4400">
          <a:solidFill>
            <a:schemeClr val="tx1"/>
          </a:solidFill>
          <a:latin typeface="Museo 300"/>
        </a:defRPr>
      </a:lvl7pPr>
      <a:lvl8pPr marL="1371600" algn="ctr" defTabSz="457200" rtl="0" fontAlgn="base">
        <a:spcBef>
          <a:spcPct val="0"/>
        </a:spcBef>
        <a:spcAft>
          <a:spcPct val="0"/>
        </a:spcAft>
        <a:defRPr sz="4400">
          <a:solidFill>
            <a:schemeClr val="tx1"/>
          </a:solidFill>
          <a:latin typeface="Museo 300"/>
        </a:defRPr>
      </a:lvl8pPr>
      <a:lvl9pPr marL="1828800" algn="ctr" defTabSz="457200" rtl="0" fontAlgn="base">
        <a:spcBef>
          <a:spcPct val="0"/>
        </a:spcBef>
        <a:spcAft>
          <a:spcPct val="0"/>
        </a:spcAft>
        <a:defRPr sz="4400">
          <a:solidFill>
            <a:schemeClr val="tx1"/>
          </a:solidFill>
          <a:latin typeface="Museo 30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useo 300"/>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useo 300"/>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useo 300"/>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useo 300"/>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useo 30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3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966812" y="3847589"/>
            <a:ext cx="5998594" cy="830983"/>
          </a:xfrm>
          <a:prstGeom prst="rect">
            <a:avLst/>
          </a:prstGeom>
          <a:noFill/>
          <a:ln w="9525">
            <a:noFill/>
            <a:miter lim="800000"/>
            <a:headEnd/>
            <a:tailEnd/>
          </a:ln>
          <a:effectLst/>
        </p:spPr>
        <p:txBody>
          <a:bodyPr wrap="square" lIns="91425" tIns="45713" rIns="91425" bIns="45713">
            <a:spAutoFit/>
          </a:bodyPr>
          <a:lstStyle/>
          <a:p>
            <a:pPr algn="ctr" defTabSz="914259">
              <a:spcBef>
                <a:spcPct val="50000"/>
              </a:spcBef>
              <a:defRPr/>
            </a:pPr>
            <a:r>
              <a:rPr lang="en-US" sz="4800" b="1" dirty="0">
                <a:solidFill>
                  <a:srgbClr val="33CCFF"/>
                </a:solidFill>
                <a:ea typeface="MS PGothic" pitchFamily="34" charset="-128"/>
                <a:sym typeface="Helvetica Light" charset="0"/>
              </a:rPr>
              <a:t>Angie Chou</a:t>
            </a:r>
          </a:p>
        </p:txBody>
      </p:sp>
      <p:sp>
        <p:nvSpPr>
          <p:cNvPr id="13" name="Text Box 6"/>
          <p:cNvSpPr txBox="1">
            <a:spLocks noChangeArrowheads="1"/>
          </p:cNvSpPr>
          <p:nvPr/>
        </p:nvSpPr>
        <p:spPr bwMode="auto">
          <a:xfrm>
            <a:off x="3018235" y="4579890"/>
            <a:ext cx="5903842" cy="923316"/>
          </a:xfrm>
          <a:prstGeom prst="rect">
            <a:avLst/>
          </a:prstGeom>
          <a:noFill/>
          <a:ln w="9525">
            <a:noFill/>
            <a:miter lim="800000"/>
            <a:headEnd/>
            <a:tailEnd/>
          </a:ln>
          <a:effectLst/>
        </p:spPr>
        <p:txBody>
          <a:bodyPr wrap="square" lIns="91425" tIns="45713" rIns="91425" bIns="45713">
            <a:spAutoFit/>
          </a:bodyPr>
          <a:lstStyle/>
          <a:p>
            <a:pPr algn="ctr" defTabSz="914259">
              <a:spcBef>
                <a:spcPts val="1200"/>
              </a:spcBef>
              <a:defRPr/>
            </a:pPr>
            <a:r>
              <a:rPr lang="zh-TW" altLang="en-US" sz="2700" dirty="0">
                <a:solidFill>
                  <a:prstClr val="white"/>
                </a:solidFill>
                <a:latin typeface="華康儷中黑" pitchFamily="49" charset="-120"/>
                <a:ea typeface="華康儷中黑" pitchFamily="49" charset="-120"/>
                <a:sym typeface="Helvetica Light" charset="0"/>
              </a:rPr>
              <a:t>主管經理級</a:t>
            </a:r>
            <a:r>
              <a:rPr lang="en-US" altLang="zh-TW" sz="2700" dirty="0">
                <a:solidFill>
                  <a:prstClr val="white"/>
                </a:solidFill>
                <a:latin typeface="華康儷中黑" pitchFamily="49" charset="-120"/>
                <a:ea typeface="華康儷中黑" pitchFamily="49" charset="-120"/>
                <a:sym typeface="Helvetica Light" charset="0"/>
              </a:rPr>
              <a:t/>
            </a:r>
            <a:br>
              <a:rPr lang="en-US" altLang="zh-TW" sz="2700" dirty="0">
                <a:solidFill>
                  <a:prstClr val="white"/>
                </a:solidFill>
                <a:latin typeface="華康儷中黑" pitchFamily="49" charset="-120"/>
                <a:ea typeface="華康儷中黑" pitchFamily="49" charset="-120"/>
                <a:sym typeface="Helvetica Light" charset="0"/>
              </a:rPr>
            </a:br>
            <a:r>
              <a:rPr lang="en-US" altLang="zh-TW" sz="2700" b="1" dirty="0">
                <a:solidFill>
                  <a:prstClr val="white"/>
                </a:solidFill>
                <a:ea typeface="MS PGothic" pitchFamily="34" charset="-128"/>
                <a:sym typeface="Helvetica Light" charset="0"/>
              </a:rPr>
              <a:t>Master </a:t>
            </a:r>
            <a:r>
              <a:rPr lang="en-US" sz="2700" b="1" dirty="0">
                <a:solidFill>
                  <a:prstClr val="white"/>
                </a:solidFill>
                <a:ea typeface="MS PGothic" pitchFamily="34" charset="-128"/>
                <a:sym typeface="Helvetica Light" charset="0"/>
              </a:rPr>
              <a:t>Coordinator </a:t>
            </a:r>
          </a:p>
        </p:txBody>
      </p:sp>
      <p:sp>
        <p:nvSpPr>
          <p:cNvPr id="15" name="Title 1"/>
          <p:cNvSpPr txBox="1">
            <a:spLocks/>
          </p:cNvSpPr>
          <p:nvPr/>
        </p:nvSpPr>
        <p:spPr>
          <a:xfrm>
            <a:off x="1" y="221382"/>
            <a:ext cx="9144000" cy="1332384"/>
          </a:xfrm>
          <a:prstGeom prst="rect">
            <a:avLst/>
          </a:prstGeom>
        </p:spPr>
        <p:txBody>
          <a:bodyPr lIns="91425" tIns="45713" rIns="91425" bIns="45713">
            <a:normAutofit/>
          </a:bodyPr>
          <a:lstStyle/>
          <a:p>
            <a:pPr algn="ctr" defTabSz="914259" eaLnBrk="0" fontAlgn="base" hangingPunct="0">
              <a:spcBef>
                <a:spcPct val="0"/>
              </a:spcBef>
              <a:spcAft>
                <a:spcPct val="0"/>
              </a:spcAft>
              <a:defRPr/>
            </a:pPr>
            <a:r>
              <a:rPr lang="en-US" altLang="zh-TW" sz="4100" dirty="0">
                <a:solidFill>
                  <a:srgbClr val="FFFFFF"/>
                </a:solidFill>
                <a:ea typeface="華康儷中黑" panose="020B0509000000000000" pitchFamily="49" charset="-120"/>
                <a:sym typeface="Helvetica Light" charset="0"/>
              </a:rPr>
              <a:t>Lumière de Vie®</a:t>
            </a:r>
            <a:r>
              <a:rPr lang="zh-TW" altLang="en-US" sz="4100" dirty="0">
                <a:solidFill>
                  <a:srgbClr val="FFFFFF"/>
                </a:solidFill>
                <a:ea typeface="華康儷中黑" panose="020B0509000000000000" pitchFamily="49" charset="-120"/>
                <a:sym typeface="Helvetica Light" charset="0"/>
              </a:rPr>
              <a:t>護膚美麗革命</a:t>
            </a:r>
            <a:endParaRPr lang="en-US" altLang="zh-TW" sz="4100" dirty="0">
              <a:solidFill>
                <a:srgbClr val="FFFFFF"/>
              </a:solidFill>
              <a:ea typeface="華康儷中黑" panose="020B0509000000000000" pitchFamily="49" charset="-120"/>
              <a:sym typeface="Helvetica Light" charset="0"/>
            </a:endParaRPr>
          </a:p>
          <a:p>
            <a:pPr algn="ctr" defTabSz="914259" eaLnBrk="0" fontAlgn="base" hangingPunct="0">
              <a:spcBef>
                <a:spcPct val="0"/>
              </a:spcBef>
              <a:spcAft>
                <a:spcPct val="0"/>
              </a:spcAft>
              <a:defRPr/>
            </a:pPr>
            <a:r>
              <a:rPr lang="en-US" sz="3700" dirty="0">
                <a:solidFill>
                  <a:srgbClr val="FFFFFF"/>
                </a:solidFill>
                <a:ea typeface="華康儷中黑" panose="020B0509000000000000" pitchFamily="49" charset="-120"/>
                <a:sym typeface="Helvetica Light" charset="0"/>
              </a:rPr>
              <a:t>Lumière de Vie</a:t>
            </a:r>
            <a:r>
              <a:rPr lang="en-US" altLang="zh-TW" sz="4000" dirty="0">
                <a:solidFill>
                  <a:srgbClr val="FFFFFF"/>
                </a:solidFill>
                <a:ea typeface="華康儷中黑" panose="020B0509000000000000" pitchFamily="49" charset="-120"/>
                <a:sym typeface="Helvetica Light" charset="0"/>
              </a:rPr>
              <a:t>®</a:t>
            </a:r>
            <a:endParaRPr lang="zh-TW" altLang="en-US" sz="3700" b="1" kern="0" dirty="0">
              <a:solidFill>
                <a:srgbClr val="FFFFFF"/>
              </a:solidFill>
              <a:ea typeface="華康儷中黑" panose="020B0509000000000000" pitchFamily="49" charset="-120"/>
              <a:sym typeface="Helvetica Light" charset="0"/>
            </a:endParaRPr>
          </a:p>
        </p:txBody>
      </p:sp>
      <p:sp>
        <p:nvSpPr>
          <p:cNvPr id="16" name="TextBox 15"/>
          <p:cNvSpPr txBox="1"/>
          <p:nvPr/>
        </p:nvSpPr>
        <p:spPr>
          <a:xfrm>
            <a:off x="54430" y="6303555"/>
            <a:ext cx="6858000" cy="523206"/>
          </a:xfrm>
          <a:prstGeom prst="rect">
            <a:avLst/>
          </a:prstGeom>
          <a:noFill/>
        </p:spPr>
        <p:txBody>
          <a:bodyPr wrap="square" lIns="91425" tIns="45713" rIns="91425" bIns="45713" rtlCol="0">
            <a:spAutoFit/>
          </a:bodyPr>
          <a:lstStyle/>
          <a:p>
            <a:pPr defTabSz="914259"/>
            <a:r>
              <a:rPr lang="zh-TW" altLang="en-US" sz="700" dirty="0">
                <a:solidFill>
                  <a:prstClr val="white"/>
                </a:solidFill>
                <a:sym typeface="Helvetica Light" charset="0"/>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ea typeface="MS PGothic" pitchFamily="34" charset="-128"/>
                <a:sym typeface="Helvetica Light" charset="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a typeface="MS PGothic" pitchFamily="34" charset="-128"/>
              <a:sym typeface="Helvetica Light" charset="0"/>
            </a:endParaRPr>
          </a:p>
        </p:txBody>
      </p:sp>
      <p:sp>
        <p:nvSpPr>
          <p:cNvPr id="10" name="Text Box 6"/>
          <p:cNvSpPr txBox="1">
            <a:spLocks noChangeArrowheads="1"/>
          </p:cNvSpPr>
          <p:nvPr/>
        </p:nvSpPr>
        <p:spPr bwMode="auto">
          <a:xfrm>
            <a:off x="2901842" y="1397510"/>
            <a:ext cx="5998594" cy="830983"/>
          </a:xfrm>
          <a:prstGeom prst="rect">
            <a:avLst/>
          </a:prstGeom>
          <a:noFill/>
          <a:ln w="9525">
            <a:noFill/>
            <a:miter lim="800000"/>
            <a:headEnd/>
            <a:tailEnd/>
          </a:ln>
          <a:effectLst/>
        </p:spPr>
        <p:txBody>
          <a:bodyPr wrap="square" lIns="91425" tIns="45713" rIns="91425" bIns="45713">
            <a:spAutoFit/>
          </a:bodyPr>
          <a:lstStyle/>
          <a:p>
            <a:pPr algn="ctr" defTabSz="914259">
              <a:spcBef>
                <a:spcPct val="50000"/>
              </a:spcBef>
              <a:defRPr/>
            </a:pPr>
            <a:r>
              <a:rPr lang="en-US" altLang="zh-TW" sz="4800" b="1" dirty="0">
                <a:solidFill>
                  <a:srgbClr val="33CCFF"/>
                </a:solidFill>
                <a:ea typeface="MS PGothic" pitchFamily="34" charset="-128"/>
                <a:sym typeface="Helvetica Light" charset="0"/>
              </a:rPr>
              <a:t>Helen Lin</a:t>
            </a:r>
            <a:endParaRPr lang="en-US" sz="4800" b="1" dirty="0">
              <a:solidFill>
                <a:srgbClr val="33CCFF"/>
              </a:solidFill>
              <a:ea typeface="MS PGothic" pitchFamily="34" charset="-128"/>
              <a:sym typeface="Helvetica Light" charset="0"/>
            </a:endParaRPr>
          </a:p>
        </p:txBody>
      </p:sp>
      <p:sp>
        <p:nvSpPr>
          <p:cNvPr id="11" name="Text Box 6"/>
          <p:cNvSpPr txBox="1">
            <a:spLocks noChangeArrowheads="1"/>
          </p:cNvSpPr>
          <p:nvPr/>
        </p:nvSpPr>
        <p:spPr bwMode="auto">
          <a:xfrm>
            <a:off x="2964657" y="2118575"/>
            <a:ext cx="5903842" cy="923316"/>
          </a:xfrm>
          <a:prstGeom prst="rect">
            <a:avLst/>
          </a:prstGeom>
          <a:noFill/>
          <a:ln w="9525">
            <a:noFill/>
            <a:miter lim="800000"/>
            <a:headEnd/>
            <a:tailEnd/>
          </a:ln>
          <a:effectLst/>
        </p:spPr>
        <p:txBody>
          <a:bodyPr wrap="square" lIns="91425" tIns="45713" rIns="91425" bIns="45713">
            <a:spAutoFit/>
          </a:bodyPr>
          <a:lstStyle/>
          <a:p>
            <a:pPr algn="ctr" defTabSz="914259">
              <a:spcBef>
                <a:spcPts val="1200"/>
              </a:spcBef>
              <a:defRPr/>
            </a:pPr>
            <a:r>
              <a:rPr lang="zh-TW" altLang="en-US" sz="2700" dirty="0">
                <a:solidFill>
                  <a:prstClr val="white"/>
                </a:solidFill>
                <a:latin typeface="華康儷中黑" pitchFamily="49" charset="-120"/>
                <a:ea typeface="華康儷中黑" pitchFamily="49" charset="-120"/>
                <a:sym typeface="Helvetica Light" charset="0"/>
              </a:rPr>
              <a:t>專業經理級</a:t>
            </a:r>
            <a:r>
              <a:rPr lang="en-US" altLang="zh-TW" sz="2700" dirty="0">
                <a:solidFill>
                  <a:prstClr val="white"/>
                </a:solidFill>
                <a:latin typeface="華康儷中黑" pitchFamily="49" charset="-120"/>
                <a:ea typeface="華康儷中黑" pitchFamily="49" charset="-120"/>
                <a:sym typeface="Helvetica Light" charset="0"/>
              </a:rPr>
              <a:t/>
            </a:r>
            <a:br>
              <a:rPr lang="en-US" altLang="zh-TW" sz="2700" dirty="0">
                <a:solidFill>
                  <a:prstClr val="white"/>
                </a:solidFill>
                <a:latin typeface="華康儷中黑" pitchFamily="49" charset="-120"/>
                <a:ea typeface="華康儷中黑" pitchFamily="49" charset="-120"/>
                <a:sym typeface="Helvetica Light" charset="0"/>
              </a:rPr>
            </a:br>
            <a:r>
              <a:rPr lang="en-US" sz="2700" b="1" dirty="0">
                <a:solidFill>
                  <a:prstClr val="white"/>
                </a:solidFill>
                <a:ea typeface="MS PGothic" pitchFamily="34" charset="-128"/>
                <a:sym typeface="Helvetica Light" charset="0"/>
              </a:rPr>
              <a:t>Professional Coordinator </a:t>
            </a:r>
          </a:p>
        </p:txBody>
      </p:sp>
      <p:sp>
        <p:nvSpPr>
          <p:cNvPr id="17" name="Text Box 6"/>
          <p:cNvSpPr txBox="1">
            <a:spLocks noChangeArrowheads="1"/>
          </p:cNvSpPr>
          <p:nvPr/>
        </p:nvSpPr>
        <p:spPr bwMode="auto">
          <a:xfrm>
            <a:off x="3768330" y="3039440"/>
            <a:ext cx="4292947" cy="680469"/>
          </a:xfrm>
          <a:prstGeom prst="rect">
            <a:avLst/>
          </a:prstGeom>
          <a:noFill/>
          <a:ln w="9525">
            <a:noFill/>
            <a:miter lim="800000"/>
            <a:headEnd/>
            <a:tailEnd/>
          </a:ln>
          <a:effectLst/>
        </p:spPr>
        <p:txBody>
          <a:bodyPr wrap="square" lIns="64288" tIns="32144" rIns="64288" bIns="32144">
            <a:spAutoFit/>
          </a:bodyPr>
          <a:lstStyle/>
          <a:p>
            <a:pPr algn="ctr" defTabSz="914259">
              <a:defRPr/>
            </a:pPr>
            <a:r>
              <a:rPr lang="zh-TW" altLang="en-US" sz="2000" dirty="0">
                <a:solidFill>
                  <a:prstClr val="white"/>
                </a:solidFill>
                <a:ea typeface="華康儷中黑" pitchFamily="49" charset="-120"/>
                <a:sym typeface="Helvetica Light" charset="0"/>
              </a:rPr>
              <a:t>四個佣金週期共賺取</a:t>
            </a:r>
            <a:r>
              <a:rPr lang="en-US" altLang="en-US" sz="2000" dirty="0">
                <a:solidFill>
                  <a:prstClr val="white"/>
                </a:solidFill>
                <a:ea typeface="華康儷中黑" pitchFamily="49" charset="-120"/>
                <a:sym typeface="Helvetica Light" charset="0"/>
              </a:rPr>
              <a:t>HK$34,500</a:t>
            </a:r>
          </a:p>
          <a:p>
            <a:pPr algn="ctr" defTabSz="914259">
              <a:defRPr/>
            </a:pPr>
            <a:r>
              <a:rPr lang="en-US" sz="2000" b="1" dirty="0">
                <a:solidFill>
                  <a:prstClr val="white"/>
                </a:solidFill>
                <a:effectLst>
                  <a:outerShdw blurRad="38100" dist="38100" dir="2700000" algn="tl">
                    <a:srgbClr val="808080"/>
                  </a:outerShdw>
                </a:effectLst>
                <a:ea typeface="MS PGothic" pitchFamily="34" charset="-128"/>
                <a:sym typeface="Helvetica Light" charset="0"/>
              </a:rPr>
              <a:t>HK$34,500 in 4 Commission weeks</a:t>
            </a:r>
          </a:p>
        </p:txBody>
      </p:sp>
      <p:sp>
        <p:nvSpPr>
          <p:cNvPr id="18" name="Text Box 6"/>
          <p:cNvSpPr txBox="1">
            <a:spLocks noChangeArrowheads="1"/>
          </p:cNvSpPr>
          <p:nvPr/>
        </p:nvSpPr>
        <p:spPr bwMode="auto">
          <a:xfrm>
            <a:off x="3821908" y="5484026"/>
            <a:ext cx="4292947" cy="680469"/>
          </a:xfrm>
          <a:prstGeom prst="rect">
            <a:avLst/>
          </a:prstGeom>
          <a:noFill/>
          <a:ln w="9525">
            <a:noFill/>
            <a:miter lim="800000"/>
            <a:headEnd/>
            <a:tailEnd/>
          </a:ln>
          <a:effectLst/>
        </p:spPr>
        <p:txBody>
          <a:bodyPr wrap="square" lIns="64288" tIns="32144" rIns="64288" bIns="32144">
            <a:spAutoFit/>
          </a:bodyPr>
          <a:lstStyle/>
          <a:p>
            <a:pPr algn="ctr" defTabSz="914259">
              <a:defRPr/>
            </a:pPr>
            <a:r>
              <a:rPr lang="zh-TW" altLang="en-US" sz="2000" dirty="0">
                <a:solidFill>
                  <a:prstClr val="white"/>
                </a:solidFill>
                <a:ea typeface="華康儷中黑" pitchFamily="49" charset="-120"/>
                <a:sym typeface="Helvetica Light" charset="0"/>
              </a:rPr>
              <a:t>四個佣金週期共賺取</a:t>
            </a:r>
            <a:r>
              <a:rPr lang="en-US" altLang="en-US" sz="2000" dirty="0">
                <a:solidFill>
                  <a:prstClr val="white"/>
                </a:solidFill>
                <a:ea typeface="華康儷中黑" pitchFamily="49" charset="-120"/>
                <a:sym typeface="Helvetica Light" charset="0"/>
              </a:rPr>
              <a:t>HK$16,100</a:t>
            </a:r>
          </a:p>
          <a:p>
            <a:pPr algn="ctr" defTabSz="914259">
              <a:defRPr/>
            </a:pPr>
            <a:r>
              <a:rPr lang="en-US" sz="2000" b="1" dirty="0">
                <a:solidFill>
                  <a:prstClr val="white"/>
                </a:solidFill>
                <a:effectLst>
                  <a:outerShdw blurRad="38100" dist="38100" dir="2700000" algn="tl">
                    <a:srgbClr val="808080"/>
                  </a:outerShdw>
                </a:effectLst>
                <a:ea typeface="MS PGothic" pitchFamily="34" charset="-128"/>
                <a:sym typeface="Helvetica Light" charset="0"/>
              </a:rPr>
              <a:t>HK$16,100 in 4 Commission weeks</a:t>
            </a:r>
          </a:p>
        </p:txBody>
      </p:sp>
      <p:pic>
        <p:nvPicPr>
          <p:cNvPr id="19" name="Picture 18" descr="16. HelenLin.jpg"/>
          <p:cNvPicPr>
            <a:picLocks noChangeAspect="1"/>
          </p:cNvPicPr>
          <p:nvPr/>
        </p:nvPicPr>
        <p:blipFill>
          <a:blip r:embed="rId2" cstate="screen"/>
          <a:srcRect/>
          <a:stretch>
            <a:fillRect/>
          </a:stretch>
        </p:blipFill>
        <p:spPr>
          <a:xfrm>
            <a:off x="1053617" y="1553766"/>
            <a:ext cx="2103120" cy="208907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0" name="Picture 19" descr="19. AngieChou.png"/>
          <p:cNvPicPr>
            <a:picLocks noChangeAspect="1"/>
          </p:cNvPicPr>
          <p:nvPr/>
        </p:nvPicPr>
        <p:blipFill>
          <a:blip r:embed="rId3" cstate="screen"/>
          <a:stretch>
            <a:fillRect/>
          </a:stretch>
        </p:blipFill>
        <p:spPr>
          <a:xfrm>
            <a:off x="1053617" y="3963701"/>
            <a:ext cx="2103120" cy="214835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xmlns="" val="79032236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902945" y="10750"/>
            <a:ext cx="4635779"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kumimoji="1" lang="zh-TW" altLang="en-US" sz="3200" cap="all" dirty="0" smtClean="0">
                <a:solidFill>
                  <a:srgbClr val="6F5938"/>
                </a:solidFill>
                <a:latin typeface="Cambria" pitchFamily="18" charset="0"/>
                <a:ea typeface="華康儷中黑" pitchFamily="49" charset="-120"/>
                <a:cs typeface="Museo 700"/>
              </a:rPr>
              <a:t>第</a:t>
            </a:r>
            <a:r>
              <a:rPr kumimoji="1" lang="en-US" altLang="zh-TW" sz="3200" cap="all" dirty="0" smtClean="0">
                <a:solidFill>
                  <a:srgbClr val="6F5938"/>
                </a:solidFill>
                <a:latin typeface="Cambria" pitchFamily="18" charset="0"/>
                <a:ea typeface="華康儷中黑" pitchFamily="49" charset="-120"/>
                <a:cs typeface="Museo 700"/>
              </a:rPr>
              <a:t>4</a:t>
            </a:r>
            <a:r>
              <a:rPr kumimoji="1" lang="zh-TW" altLang="en-US" sz="3200" cap="all" dirty="0" smtClean="0">
                <a:solidFill>
                  <a:srgbClr val="6F5938"/>
                </a:solidFill>
                <a:latin typeface="Cambria" pitchFamily="18" charset="0"/>
                <a:ea typeface="華康儷中黑" pitchFamily="49" charset="-120"/>
                <a:cs typeface="Museo 700"/>
              </a:rPr>
              <a:t>步</a:t>
            </a:r>
            <a:r>
              <a:rPr kumimoji="1" lang="zh-TW" altLang="en-US" sz="3200" cap="all" dirty="0">
                <a:solidFill>
                  <a:srgbClr val="6F5938"/>
                </a:solidFill>
                <a:latin typeface="Cambria" pitchFamily="18" charset="0"/>
                <a:ea typeface="華康儷中黑" pitchFamily="49" charset="-120"/>
                <a:cs typeface="Museo 700"/>
              </a:rPr>
              <a:t>：</a:t>
            </a:r>
            <a:r>
              <a:rPr lang="zh-TW" altLang="en-US" sz="3200" dirty="0" smtClean="0">
                <a:solidFill>
                  <a:srgbClr val="6F5938"/>
                </a:solidFill>
                <a:latin typeface="Cambria" pitchFamily="18" charset="0"/>
                <a:ea typeface="華康儷中黑" pitchFamily="49" charset="-120"/>
                <a:cs typeface="Museo 700"/>
              </a:rPr>
              <a:t>極緻妍亮眼霜</a:t>
            </a:r>
            <a:endParaRPr lang="en-US" altLang="zh-TW" sz="3200" dirty="0" smtClean="0">
              <a:solidFill>
                <a:srgbClr val="6F5938"/>
              </a:solidFill>
              <a:latin typeface="Cambria" pitchFamily="18" charset="0"/>
              <a:ea typeface="華康儷中黑" pitchFamily="49" charset="-120"/>
              <a:cs typeface="Museo 700"/>
            </a:endParaRPr>
          </a:p>
          <a:p>
            <a:pPr algn="l" fontAlgn="base">
              <a:spcAft>
                <a:spcPct val="0"/>
              </a:spcAft>
            </a:pPr>
            <a:r>
              <a:rPr kumimoji="1" lang="en-US" sz="2800" cap="all" dirty="0">
                <a:solidFill>
                  <a:srgbClr val="6F5938"/>
                </a:solidFill>
                <a:latin typeface="Cambria" pitchFamily="18" charset="0"/>
                <a:ea typeface="華康儷中黑" pitchFamily="49" charset="-120"/>
                <a:cs typeface="Museo 700"/>
              </a:rPr>
              <a:t>step </a:t>
            </a:r>
            <a:r>
              <a:rPr kumimoji="1" lang="en-US" sz="2800" cap="all" dirty="0" smtClean="0">
                <a:solidFill>
                  <a:srgbClr val="6F5938"/>
                </a:solidFill>
                <a:latin typeface="Cambria" pitchFamily="18" charset="0"/>
                <a:ea typeface="華康儷中黑" pitchFamily="49" charset="-120"/>
                <a:cs typeface="Museo 700"/>
              </a:rPr>
              <a:t>4: </a:t>
            </a:r>
            <a:r>
              <a:rPr kumimoji="1" lang="en-US" altLang="zh-TW" sz="2800" dirty="0" smtClean="0">
                <a:solidFill>
                  <a:srgbClr val="6F5938"/>
                </a:solidFill>
                <a:latin typeface="Cambria" pitchFamily="18" charset="0"/>
                <a:ea typeface="華康儷中黑" pitchFamily="49" charset="-120"/>
                <a:cs typeface="Museo 700"/>
              </a:rPr>
              <a:t>EYE BALM</a:t>
            </a:r>
          </a:p>
        </p:txBody>
      </p:sp>
      <p:sp>
        <p:nvSpPr>
          <p:cNvPr id="6" name="Title 1"/>
          <p:cNvSpPr txBox="1">
            <a:spLocks/>
          </p:cNvSpPr>
          <p:nvPr/>
        </p:nvSpPr>
        <p:spPr>
          <a:xfrm>
            <a:off x="1902935" y="6462722"/>
            <a:ext cx="6061401" cy="39203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HK12200; DC$240.00; SR$335.00; BV: 23</a:t>
            </a:r>
            <a:endParaRPr lang="en-US" sz="2000" dirty="0">
              <a:solidFill>
                <a:srgbClr val="6F5938"/>
              </a:solidFill>
              <a:latin typeface="Cambria" pitchFamily="18" charset="0"/>
              <a:cs typeface="Museo 700"/>
            </a:endParaRPr>
          </a:p>
        </p:txBody>
      </p:sp>
      <p:sp>
        <p:nvSpPr>
          <p:cNvPr id="12" name="Content Placeholder 2"/>
          <p:cNvSpPr txBox="1">
            <a:spLocks/>
          </p:cNvSpPr>
          <p:nvPr/>
        </p:nvSpPr>
        <p:spPr bwMode="auto">
          <a:xfrm>
            <a:off x="1904026" y="3467300"/>
            <a:ext cx="4572873" cy="2550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base">
              <a:spcBef>
                <a:spcPct val="20000"/>
              </a:spcBef>
              <a:spcAft>
                <a:spcPct val="0"/>
              </a:spcAft>
              <a:defRPr/>
            </a:pPr>
            <a:r>
              <a:rPr lang="en-US" sz="2000" dirty="0">
                <a:solidFill>
                  <a:srgbClr val="6F5938"/>
                </a:solidFill>
                <a:latin typeface="Cambria" pitchFamily="18" charset="0"/>
                <a:ea typeface="新細明體" charset="-120"/>
                <a:cs typeface="Museo 700"/>
              </a:rPr>
              <a:t>KEY INGREDIENTS:</a:t>
            </a:r>
          </a:p>
          <a:p>
            <a:pPr marL="341313" indent="-341313" defTabSz="457200" fontAlgn="base">
              <a:spcBef>
                <a:spcPct val="20000"/>
              </a:spcBef>
              <a:spcAft>
                <a:spcPct val="0"/>
              </a:spcAft>
              <a:buFont typeface="Arial" pitchFamily="34" charset="0"/>
              <a:buChar char="•"/>
              <a:defRPr/>
            </a:pPr>
            <a:r>
              <a:rPr lang="en-US" altLang="zh-TW" dirty="0" err="1">
                <a:solidFill>
                  <a:srgbClr val="6F5938"/>
                </a:solidFill>
                <a:latin typeface="Cambria" pitchFamily="18" charset="0"/>
                <a:ea typeface="華康儷中黑" pitchFamily="49" charset="-120"/>
                <a:cs typeface="Museo 300"/>
              </a:rPr>
              <a:t>Pinoxide</a:t>
            </a:r>
            <a:r>
              <a:rPr lang="en-US" altLang="zh-TW" baseline="30000" dirty="0">
                <a:solidFill>
                  <a:srgbClr val="6F5938"/>
                </a:solidFill>
                <a:latin typeface="Cambria" pitchFamily="18" charset="0"/>
                <a:ea typeface="華康儷中黑" pitchFamily="49" charset="-120"/>
                <a:cs typeface="Museo 300"/>
              </a:rPr>
              <a:t>®,</a:t>
            </a:r>
            <a:r>
              <a:rPr lang="en-US" altLang="zh-TW" dirty="0">
                <a:solidFill>
                  <a:srgbClr val="6F5938"/>
                </a:solidFill>
                <a:latin typeface="Cambria" pitchFamily="18" charset="0"/>
                <a:ea typeface="華康儷中黑" pitchFamily="49" charset="-120"/>
                <a:cs typeface="Museo 300"/>
              </a:rPr>
              <a:t> </a:t>
            </a:r>
            <a:r>
              <a:rPr lang="en-US" dirty="0">
                <a:solidFill>
                  <a:srgbClr val="6F5938"/>
                </a:solidFill>
                <a:latin typeface="Cambria" pitchFamily="18" charset="0"/>
                <a:ea typeface="華康儷中黑" pitchFamily="49" charset="-120"/>
              </a:rPr>
              <a:t>Shea Butter, Glycerin, </a:t>
            </a:r>
            <a:r>
              <a:rPr lang="en-US" dirty="0" err="1">
                <a:solidFill>
                  <a:srgbClr val="6F5938"/>
                </a:solidFill>
                <a:latin typeface="Cambria" pitchFamily="18" charset="0"/>
                <a:ea typeface="華康儷中黑" pitchFamily="49" charset="-120"/>
              </a:rPr>
              <a:t>Squalane</a:t>
            </a:r>
            <a:endParaRPr lang="en-US" dirty="0">
              <a:solidFill>
                <a:srgbClr val="6F5938"/>
              </a:solidFill>
              <a:latin typeface="Cambria" pitchFamily="18" charset="0"/>
              <a:ea typeface="華康儷中黑" pitchFamily="49" charset="-120"/>
            </a:endParaRPr>
          </a:p>
          <a:p>
            <a:pPr defTabSz="457200" fontAlgn="base">
              <a:spcBef>
                <a:spcPct val="0"/>
              </a:spcBef>
              <a:spcAft>
                <a:spcPct val="0"/>
              </a:spcAft>
            </a:pPr>
            <a:r>
              <a:rPr kumimoji="1" lang="en-US" sz="2000" cap="all" dirty="0">
                <a:solidFill>
                  <a:srgbClr val="6F5938"/>
                </a:solidFill>
                <a:latin typeface="Cambria" pitchFamily="18" charset="0"/>
                <a:ea typeface="新細明體" charset="-120"/>
                <a:cs typeface="Museo 300"/>
              </a:rPr>
              <a:t>Results you can expect:</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Reduces the appearance of under eye dark circles</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Promotes under-eye skin firmness</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Light-diffusing pigments promote a flawless-looking appearance</a:t>
            </a:r>
          </a:p>
        </p:txBody>
      </p:sp>
      <p:sp>
        <p:nvSpPr>
          <p:cNvPr id="13" name="Rectangle 1"/>
          <p:cNvSpPr>
            <a:spLocks noChangeArrowheads="1"/>
          </p:cNvSpPr>
          <p:nvPr/>
        </p:nvSpPr>
        <p:spPr bwMode="auto">
          <a:xfrm>
            <a:off x="1903929" y="1091784"/>
            <a:ext cx="5719612" cy="2185214"/>
          </a:xfrm>
          <a:prstGeom prst="rect">
            <a:avLst/>
          </a:prstGeom>
          <a:noFill/>
          <a:ln w="9525">
            <a:noFill/>
            <a:miter lim="800000"/>
            <a:headEnd/>
            <a:tailEnd/>
          </a:ln>
        </p:spPr>
        <p:txBody>
          <a:bodyPr wrap="square">
            <a:spAutoFit/>
          </a:bodyPr>
          <a:lstStyle/>
          <a:p>
            <a:pPr marL="169863" indent="-169863"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主要成份：</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20000"/>
              </a:spcBef>
              <a:spcAft>
                <a:spcPct val="0"/>
              </a:spcAft>
              <a:buFont typeface="Arial" pitchFamily="34" charset="0"/>
              <a:buChar char="•"/>
              <a:defRPr/>
            </a:pPr>
            <a:r>
              <a:rPr lang="en-US" altLang="zh-TW" sz="2000" dirty="0" err="1">
                <a:solidFill>
                  <a:srgbClr val="6F5938"/>
                </a:solidFill>
                <a:latin typeface="Cambria" pitchFamily="18" charset="0"/>
                <a:ea typeface="華康儷中黑" pitchFamily="49" charset="-120"/>
                <a:cs typeface="Museo 300"/>
              </a:rPr>
              <a:t>Pinoxide</a:t>
            </a:r>
            <a:r>
              <a:rPr lang="en-US" altLang="zh-TW" sz="2000" baseline="30000" dirty="0">
                <a:solidFill>
                  <a:srgbClr val="6F5938"/>
                </a:solidFill>
                <a:latin typeface="Cambria" pitchFamily="18" charset="0"/>
                <a:ea typeface="華康儷中黑" pitchFamily="49" charset="-120"/>
                <a:cs typeface="Museo 300"/>
              </a:rPr>
              <a:t>®</a:t>
            </a:r>
            <a:r>
              <a:rPr lang="zh-TW" altLang="en-US" sz="2000" dirty="0">
                <a:solidFill>
                  <a:srgbClr val="6F5938"/>
                </a:solidFill>
                <a:latin typeface="華康儷中黑" pitchFamily="49" charset="-120"/>
                <a:ea typeface="華康儷中黑" pitchFamily="49" charset="-120"/>
                <a:cs typeface="Museo 300"/>
              </a:rPr>
              <a:t>、</a:t>
            </a:r>
            <a:r>
              <a:rPr lang="zh-TW" altLang="en-US" sz="2000" dirty="0">
                <a:solidFill>
                  <a:srgbClr val="6F5938"/>
                </a:solidFill>
                <a:latin typeface="Cambria" pitchFamily="18" charset="0"/>
                <a:ea typeface="華康儷中黑" pitchFamily="49" charset="-120"/>
                <a:cs typeface="Museo 300"/>
              </a:rPr>
              <a:t>乳木果油</a:t>
            </a:r>
            <a:r>
              <a:rPr lang="zh-TW" altLang="en-US" sz="2000" dirty="0">
                <a:solidFill>
                  <a:srgbClr val="6F5938"/>
                </a:solidFill>
                <a:latin typeface="華康儷中黑" pitchFamily="49" charset="-120"/>
                <a:ea typeface="華康儷中黑" pitchFamily="49" charset="-120"/>
                <a:cs typeface="Museo 300"/>
              </a:rPr>
              <a:t>、</a:t>
            </a:r>
            <a:r>
              <a:rPr lang="zh-TW" altLang="en-US" sz="2000" dirty="0">
                <a:solidFill>
                  <a:srgbClr val="6F5938"/>
                </a:solidFill>
                <a:latin typeface="Cambria" pitchFamily="18" charset="0"/>
                <a:ea typeface="華康儷中黑" pitchFamily="49" charset="-120"/>
                <a:cs typeface="Museo 300"/>
              </a:rPr>
              <a:t>甘油</a:t>
            </a:r>
            <a:r>
              <a:rPr lang="zh-TW" altLang="en-US" sz="2000" dirty="0">
                <a:solidFill>
                  <a:srgbClr val="6F5938"/>
                </a:solidFill>
                <a:latin typeface="華康儷中黑" pitchFamily="49" charset="-120"/>
                <a:ea typeface="華康儷中黑" pitchFamily="49" charset="-120"/>
                <a:cs typeface="Museo 300"/>
              </a:rPr>
              <a:t>、</a:t>
            </a:r>
            <a:r>
              <a:rPr lang="zh-TW" altLang="en-US" sz="2000" dirty="0">
                <a:solidFill>
                  <a:srgbClr val="6F5938"/>
                </a:solidFill>
                <a:latin typeface="Cambria" pitchFamily="18" charset="0"/>
                <a:ea typeface="華康儷中黑" pitchFamily="49" charset="-120"/>
                <a:cs typeface="Museo 300"/>
              </a:rPr>
              <a:t>角鯊烷</a:t>
            </a:r>
            <a:endParaRPr lang="en-US" altLang="zh-TW" sz="2000" dirty="0">
              <a:solidFill>
                <a:srgbClr val="6F5938"/>
              </a:solidFill>
              <a:latin typeface="Cambria" pitchFamily="18" charset="0"/>
              <a:ea typeface="華康儷中黑" pitchFamily="49" charset="-120"/>
              <a:cs typeface="Museo 300"/>
            </a:endParaRPr>
          </a:p>
          <a:p>
            <a:pPr defTabSz="457200" fontAlgn="base">
              <a:spcBef>
                <a:spcPct val="0"/>
              </a:spcBef>
              <a:spcAft>
                <a:spcPct val="0"/>
              </a:spcAft>
            </a:pPr>
            <a:r>
              <a:rPr lang="zh-TW" altLang="en-US" sz="2000" dirty="0">
                <a:solidFill>
                  <a:srgbClr val="6F5938"/>
                </a:solidFill>
                <a:latin typeface="Cambria" pitchFamily="18" charset="0"/>
                <a:ea typeface="華康儷中黑" pitchFamily="49" charset="-120"/>
                <a:cs typeface="Museo 300"/>
              </a:rPr>
              <a:t>效果：</a:t>
            </a:r>
            <a:endParaRPr lang="en-US" altLang="zh-TW" sz="20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減淡黑眼圈</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緊緻眼底肌膚</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加入柔光因子，使眼周肌膚細緻無瑕</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p:txBody>
      </p:sp>
      <p:pic>
        <p:nvPicPr>
          <p:cNvPr id="14" name="Picture 13" descr="02White.pn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6155662" y="2923880"/>
            <a:ext cx="3467429" cy="2998857"/>
          </a:xfrm>
          <a:prstGeom prst="rect">
            <a:avLst/>
          </a:prstGeom>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spTree>
    <p:extLst>
      <p:ext uri="{BB962C8B-B14F-4D97-AF65-F5344CB8AC3E}">
        <p14:creationId xmlns:p14="http://schemas.microsoft.com/office/powerpoint/2010/main" xmlns="" val="86778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4" name="Title 1"/>
          <p:cNvSpPr txBox="1">
            <a:spLocks/>
          </p:cNvSpPr>
          <p:nvPr/>
        </p:nvSpPr>
        <p:spPr>
          <a:xfrm>
            <a:off x="1902935" y="6506264"/>
            <a:ext cx="6061401" cy="39203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HK12201; DC$350.00; SR$490.00; BV: 35</a:t>
            </a:r>
            <a:endParaRPr lang="en-US" sz="2000" dirty="0">
              <a:solidFill>
                <a:srgbClr val="6F5938"/>
              </a:solidFill>
              <a:latin typeface="Cambria" pitchFamily="18" charset="0"/>
              <a:cs typeface="Museo 700"/>
            </a:endParaRPr>
          </a:p>
        </p:txBody>
      </p:sp>
      <p:sp>
        <p:nvSpPr>
          <p:cNvPr id="9" name="Title 1"/>
          <p:cNvSpPr txBox="1">
            <a:spLocks/>
          </p:cNvSpPr>
          <p:nvPr/>
        </p:nvSpPr>
        <p:spPr>
          <a:xfrm>
            <a:off x="1902945" y="6296"/>
            <a:ext cx="7241055"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kumimoji="1" lang="zh-TW" altLang="en-US" sz="3200" cap="all" dirty="0">
                <a:solidFill>
                  <a:srgbClr val="6F5938"/>
                </a:solidFill>
                <a:latin typeface="Cambria" pitchFamily="18" charset="0"/>
                <a:ea typeface="華康儷中黑" pitchFamily="49" charset="-120"/>
                <a:cs typeface="Museo 700"/>
              </a:rPr>
              <a:t>第</a:t>
            </a:r>
            <a:r>
              <a:rPr kumimoji="1" lang="en-US" altLang="zh-TW" sz="3200" cap="all" dirty="0">
                <a:solidFill>
                  <a:srgbClr val="6F5938"/>
                </a:solidFill>
                <a:latin typeface="Cambria" pitchFamily="18" charset="0"/>
                <a:ea typeface="華康儷中黑" pitchFamily="49" charset="-120"/>
                <a:cs typeface="Museo 700"/>
              </a:rPr>
              <a:t>4</a:t>
            </a:r>
            <a:r>
              <a:rPr kumimoji="1" lang="zh-TW" altLang="en-US" sz="3200" cap="all" dirty="0">
                <a:solidFill>
                  <a:srgbClr val="6F5938"/>
                </a:solidFill>
                <a:latin typeface="Cambria" pitchFamily="18" charset="0"/>
                <a:ea typeface="華康儷中黑" pitchFamily="49" charset="-120"/>
                <a:cs typeface="Museo 700"/>
              </a:rPr>
              <a:t>步：</a:t>
            </a:r>
            <a:r>
              <a:rPr lang="zh-TW" altLang="en-US" sz="3200" dirty="0" smtClean="0">
                <a:solidFill>
                  <a:srgbClr val="6F5938"/>
                </a:solidFill>
                <a:latin typeface="Cambria" pitchFamily="18" charset="0"/>
                <a:ea typeface="華康儷中黑" pitchFamily="49" charset="-120"/>
                <a:cs typeface="Museo 700"/>
              </a:rPr>
              <a:t>極緻妍亮逆齡面霜</a:t>
            </a:r>
            <a:endParaRPr lang="en-US" altLang="zh-TW" sz="3200" dirty="0" smtClean="0">
              <a:solidFill>
                <a:srgbClr val="6F5938"/>
              </a:solidFill>
              <a:latin typeface="Cambria" pitchFamily="18" charset="0"/>
              <a:ea typeface="華康儷中黑" pitchFamily="49" charset="-120"/>
              <a:cs typeface="Museo 700"/>
            </a:endParaRPr>
          </a:p>
          <a:p>
            <a:pPr algn="l" fontAlgn="base">
              <a:spcAft>
                <a:spcPct val="0"/>
              </a:spcAft>
            </a:pPr>
            <a:r>
              <a:rPr kumimoji="1" lang="en-US" sz="2800" cap="all" dirty="0">
                <a:solidFill>
                  <a:srgbClr val="6F5938"/>
                </a:solidFill>
                <a:latin typeface="Cambria" pitchFamily="18" charset="0"/>
                <a:ea typeface="華康儷中黑" pitchFamily="49" charset="-120"/>
                <a:cs typeface="Museo 700"/>
              </a:rPr>
              <a:t>step </a:t>
            </a:r>
            <a:r>
              <a:rPr kumimoji="1" lang="en-US" sz="2800" cap="all" dirty="0" smtClean="0">
                <a:solidFill>
                  <a:srgbClr val="6F5938"/>
                </a:solidFill>
                <a:latin typeface="Cambria" pitchFamily="18" charset="0"/>
                <a:ea typeface="華康儷中黑" pitchFamily="49" charset="-120"/>
                <a:cs typeface="Museo 700"/>
              </a:rPr>
              <a:t>4: </a:t>
            </a:r>
            <a:r>
              <a:rPr kumimoji="1" lang="en-US" altLang="zh-TW" sz="2800" dirty="0" smtClean="0">
                <a:solidFill>
                  <a:srgbClr val="6F5938"/>
                </a:solidFill>
                <a:latin typeface="Cambria" pitchFamily="18" charset="0"/>
                <a:ea typeface="華康儷中黑" pitchFamily="49" charset="-120"/>
                <a:cs typeface="Museo 700"/>
              </a:rPr>
              <a:t>INTENSE REJUVENATION CRÈME</a:t>
            </a:r>
          </a:p>
        </p:txBody>
      </p:sp>
      <p:pic>
        <p:nvPicPr>
          <p:cNvPr id="7" name="Picture 6" descr="IntenseCreme.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21256" y="2347700"/>
            <a:ext cx="3285715" cy="3142857"/>
          </a:xfrm>
          <a:prstGeom prst="rect">
            <a:avLst/>
          </a:prstGeom>
          <a:effectLst/>
        </p:spPr>
      </p:pic>
      <p:sp>
        <p:nvSpPr>
          <p:cNvPr id="12" name="TextBox 11"/>
          <p:cNvSpPr txBox="1"/>
          <p:nvPr/>
        </p:nvSpPr>
        <p:spPr>
          <a:xfrm>
            <a:off x="2019896" y="3654716"/>
            <a:ext cx="5944440" cy="2852063"/>
          </a:xfrm>
          <a:prstGeom prst="rect">
            <a:avLst/>
          </a:prstGeom>
          <a:noFill/>
        </p:spPr>
        <p:txBody>
          <a:bodyPr wrap="square" rtlCol="0">
            <a:spAutoFit/>
          </a:bodyPr>
          <a:lstStyle/>
          <a:p>
            <a:pPr marL="192024" indent="-192024" defTabSz="457200" fontAlgn="base">
              <a:spcBef>
                <a:spcPct val="0"/>
              </a:spcBef>
              <a:spcAft>
                <a:spcPts val="400"/>
              </a:spcAft>
            </a:pPr>
            <a:r>
              <a:rPr kumimoji="1" lang="en-US" sz="2000" dirty="0">
                <a:solidFill>
                  <a:srgbClr val="6F5938"/>
                </a:solidFill>
                <a:latin typeface="Cambria" pitchFamily="18" charset="0"/>
                <a:ea typeface="新細明體" charset="-120"/>
                <a:cs typeface="Museo 700"/>
              </a:rPr>
              <a:t>KEY INGREDIENTS:</a:t>
            </a:r>
          </a:p>
          <a:p>
            <a:pPr marL="228600" indent="-228600" defTabSz="457200" fontAlgn="base">
              <a:spcBef>
                <a:spcPct val="0"/>
              </a:spcBef>
              <a:spcAft>
                <a:spcPts val="400"/>
              </a:spcAft>
              <a:buFont typeface="Arial"/>
              <a:buChar char="•"/>
            </a:pPr>
            <a:r>
              <a:rPr kumimoji="1" lang="en-US" dirty="0" err="1">
                <a:solidFill>
                  <a:srgbClr val="6F5938"/>
                </a:solidFill>
                <a:latin typeface="Cambria" pitchFamily="18" charset="0"/>
                <a:ea typeface="新細明體" charset="-120"/>
                <a:cs typeface="Museo 700"/>
              </a:rPr>
              <a:t>Matrixyl</a:t>
            </a:r>
            <a:r>
              <a:rPr kumimoji="1" lang="en-US" baseline="30000" dirty="0">
                <a:solidFill>
                  <a:srgbClr val="6F5938"/>
                </a:solidFill>
                <a:latin typeface="Cambria" pitchFamily="18" charset="0"/>
                <a:ea typeface="新細明體" charset="-120"/>
                <a:cs typeface="Museo 700"/>
              </a:rPr>
              <a:t>®</a:t>
            </a:r>
            <a:r>
              <a:rPr kumimoji="1" lang="en-US" dirty="0">
                <a:solidFill>
                  <a:srgbClr val="6F5938"/>
                </a:solidFill>
                <a:latin typeface="Cambria" pitchFamily="18" charset="0"/>
                <a:ea typeface="新細明體" charset="-120"/>
                <a:cs typeface="Museo 700"/>
              </a:rPr>
              <a:t> synthye’6, </a:t>
            </a:r>
            <a:r>
              <a:rPr kumimoji="1" lang="en-US" dirty="0" err="1">
                <a:solidFill>
                  <a:srgbClr val="6F5938"/>
                </a:solidFill>
                <a:latin typeface="Cambria" pitchFamily="18" charset="0"/>
                <a:ea typeface="新細明體" charset="-120"/>
                <a:cs typeface="Museo 300"/>
              </a:rPr>
              <a:t>Sytenol</a:t>
            </a:r>
            <a:r>
              <a:rPr kumimoji="1" lang="en-US" dirty="0">
                <a:solidFill>
                  <a:srgbClr val="6F5938"/>
                </a:solidFill>
                <a:latin typeface="Cambria" pitchFamily="18" charset="0"/>
                <a:ea typeface="新細明體" charset="-120"/>
                <a:cs typeface="Museo 300"/>
              </a:rPr>
              <a:t> A, </a:t>
            </a:r>
            <a:r>
              <a:rPr kumimoji="1" lang="en-US" dirty="0" err="1">
                <a:solidFill>
                  <a:srgbClr val="6F5938"/>
                </a:solidFill>
                <a:latin typeface="Cambria" pitchFamily="18" charset="0"/>
                <a:ea typeface="新細明體" charset="-120"/>
                <a:cs typeface="Museo 300"/>
              </a:rPr>
              <a:t>Granactive</a:t>
            </a:r>
            <a:r>
              <a:rPr kumimoji="1" lang="en-US" dirty="0">
                <a:solidFill>
                  <a:srgbClr val="6F5938"/>
                </a:solidFill>
                <a:latin typeface="Cambria" pitchFamily="18" charset="0"/>
                <a:ea typeface="新細明體" charset="-120"/>
                <a:cs typeface="Museo 300"/>
              </a:rPr>
              <a:t>                      AR-1423, Glycerin, Acetyl Glucosamine</a:t>
            </a:r>
          </a:p>
          <a:p>
            <a:pPr defTabSz="457200" fontAlgn="base">
              <a:spcBef>
                <a:spcPct val="0"/>
              </a:spcBef>
              <a:spcAft>
                <a:spcPct val="0"/>
              </a:spcAft>
            </a:pPr>
            <a:r>
              <a:rPr kumimoji="1" lang="en-US" sz="2000" cap="all" dirty="0">
                <a:solidFill>
                  <a:srgbClr val="6F5938"/>
                </a:solidFill>
                <a:latin typeface="Cambria" pitchFamily="18" charset="0"/>
                <a:ea typeface="新細明體" charset="-120"/>
                <a:cs typeface="Museo 300"/>
              </a:rPr>
              <a:t>Results you can expect:</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Reduces the appearance of wrinkles for a smoother, younger-looking appearance</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Helps reduce the appearance of age spots for a brighter-looking complexion</a:t>
            </a:r>
          </a:p>
          <a:p>
            <a:pPr marL="228600" indent="-228600" defTabSz="457200" fontAlgn="base">
              <a:spcBef>
                <a:spcPct val="0"/>
              </a:spcBef>
              <a:spcAft>
                <a:spcPts val="400"/>
              </a:spcAft>
              <a:buFont typeface="Arial"/>
              <a:buChar char="•"/>
            </a:pPr>
            <a:r>
              <a:rPr kumimoji="1" lang="en-US" dirty="0">
                <a:solidFill>
                  <a:srgbClr val="6F5938"/>
                </a:solidFill>
                <a:latin typeface="Cambria" pitchFamily="18" charset="0"/>
                <a:ea typeface="新細明體" charset="-120"/>
                <a:cs typeface="Museo 300"/>
              </a:rPr>
              <a:t>Supports normal, healthy collagen and elastin in the skin</a:t>
            </a:r>
          </a:p>
        </p:txBody>
      </p:sp>
      <p:sp>
        <p:nvSpPr>
          <p:cNvPr id="13" name="Rectangle 1"/>
          <p:cNvSpPr>
            <a:spLocks noChangeArrowheads="1"/>
          </p:cNvSpPr>
          <p:nvPr/>
        </p:nvSpPr>
        <p:spPr bwMode="auto">
          <a:xfrm>
            <a:off x="1914572" y="867784"/>
            <a:ext cx="7229428" cy="2657138"/>
          </a:xfrm>
          <a:prstGeom prst="rect">
            <a:avLst/>
          </a:prstGeom>
          <a:noFill/>
          <a:ln w="9525">
            <a:noFill/>
            <a:miter lim="800000"/>
            <a:headEnd/>
            <a:tailEnd/>
          </a:ln>
        </p:spPr>
        <p:txBody>
          <a:bodyPr wrap="square">
            <a:spAutoFit/>
          </a:bodyPr>
          <a:lstStyle/>
          <a:p>
            <a:pPr marL="169863" indent="-169863"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主要成份：</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20000"/>
              </a:spcBef>
              <a:spcAft>
                <a:spcPct val="0"/>
              </a:spcAft>
              <a:buFont typeface="Arial" pitchFamily="34" charset="0"/>
              <a:buChar char="•"/>
              <a:defRPr/>
            </a:pPr>
            <a:r>
              <a:rPr lang="zh-TW" altLang="en-US" sz="2000" dirty="0">
                <a:solidFill>
                  <a:srgbClr val="6F5938"/>
                </a:solidFill>
                <a:latin typeface="Cambria" pitchFamily="18" charset="0"/>
                <a:ea typeface="華康儷中黑" pitchFamily="49" charset="-120"/>
                <a:cs typeface="Museo 300"/>
              </a:rPr>
              <a:t>五胜肽</a:t>
            </a:r>
            <a:r>
              <a:rPr lang="en-US" altLang="zh-TW" sz="2000" dirty="0">
                <a:solidFill>
                  <a:srgbClr val="6F5938"/>
                </a:solidFill>
                <a:latin typeface="Cambria" pitchFamily="18" charset="0"/>
                <a:ea typeface="華康儷中黑" pitchFamily="49" charset="-120"/>
                <a:cs typeface="Museo 300"/>
              </a:rPr>
              <a:t>(</a:t>
            </a:r>
            <a:r>
              <a:rPr lang="en-US" altLang="en-US" sz="2000" dirty="0" err="1">
                <a:solidFill>
                  <a:srgbClr val="6F5938"/>
                </a:solidFill>
                <a:latin typeface="Cambria" pitchFamily="18" charset="0"/>
                <a:ea typeface="華康儷中黑" pitchFamily="49" charset="-120"/>
                <a:cs typeface="Museo 300"/>
              </a:rPr>
              <a:t>Matrixyl</a:t>
            </a:r>
            <a:r>
              <a:rPr lang="en-US" altLang="en-US" sz="2000" dirty="0">
                <a:solidFill>
                  <a:srgbClr val="6F5938"/>
                </a:solidFill>
                <a:latin typeface="Cambria" pitchFamily="18" charset="0"/>
                <a:ea typeface="華康儷中黑" pitchFamily="49" charset="-120"/>
                <a:cs typeface="Museo 300"/>
              </a:rPr>
              <a:t> synthe’6™)</a:t>
            </a:r>
            <a:r>
              <a:rPr lang="zh-TW" altLang="en-US" sz="2000" dirty="0">
                <a:solidFill>
                  <a:srgbClr val="6F5938"/>
                </a:solidFill>
                <a:latin typeface="Cambria" pitchFamily="18" charset="0"/>
                <a:ea typeface="華康儷中黑" pitchFamily="49" charset="-120"/>
                <a:cs typeface="Museo 300"/>
              </a:rPr>
              <a:t>、</a:t>
            </a:r>
            <a:r>
              <a:rPr lang="en-US" altLang="en-US" sz="2000" dirty="0" err="1">
                <a:solidFill>
                  <a:srgbClr val="6F5938"/>
                </a:solidFill>
                <a:latin typeface="Cambria" pitchFamily="18" charset="0"/>
                <a:ea typeface="華康儷中黑" pitchFamily="49" charset="-120"/>
                <a:cs typeface="Museo 300"/>
              </a:rPr>
              <a:t>Sytenol</a:t>
            </a:r>
            <a:r>
              <a:rPr lang="en-US" altLang="en-US" sz="2000" dirty="0">
                <a:solidFill>
                  <a:srgbClr val="6F5938"/>
                </a:solidFill>
                <a:latin typeface="Cambria" pitchFamily="18" charset="0"/>
                <a:ea typeface="華康儷中黑" pitchFamily="49" charset="-120"/>
                <a:cs typeface="Museo 300"/>
              </a:rPr>
              <a:t> A（</a:t>
            </a:r>
            <a:r>
              <a:rPr lang="zh-TW" altLang="en-US" sz="2000" dirty="0">
                <a:solidFill>
                  <a:srgbClr val="6F5938"/>
                </a:solidFill>
                <a:latin typeface="Cambria" pitchFamily="18" charset="0"/>
                <a:ea typeface="華康儷中黑" pitchFamily="49" charset="-120"/>
                <a:cs typeface="Museo 300"/>
              </a:rPr>
              <a:t>補骨脂酚）、</a:t>
            </a:r>
            <a:r>
              <a:rPr lang="en-US" altLang="en-US" sz="2000" dirty="0">
                <a:solidFill>
                  <a:srgbClr val="6F5938"/>
                </a:solidFill>
                <a:latin typeface="Cambria" pitchFamily="18" charset="0"/>
                <a:ea typeface="華康儷中黑" pitchFamily="49" charset="-120"/>
                <a:cs typeface="Museo 300"/>
              </a:rPr>
              <a:t>GranactiveAR-1423</a:t>
            </a:r>
            <a:r>
              <a:rPr lang="zh-TW" altLang="en-US" sz="2000" dirty="0">
                <a:solidFill>
                  <a:srgbClr val="6F5938"/>
                </a:solidFill>
                <a:latin typeface="Cambria" pitchFamily="18" charset="0"/>
                <a:ea typeface="華康儷中黑" pitchFamily="49" charset="-120"/>
                <a:cs typeface="Museo 300"/>
              </a:rPr>
              <a:t>、甘油、乙醯葡萄糖胺</a:t>
            </a:r>
          </a:p>
          <a:p>
            <a:pPr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效果：</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20000"/>
              </a:spcBef>
              <a:spcAft>
                <a:spcPct val="0"/>
              </a:spcAft>
              <a:buFont typeface="Arial" pitchFamily="34" charset="0"/>
              <a:buChar char="•"/>
              <a:defRPr/>
            </a:pPr>
            <a:r>
              <a:rPr lang="zh-TW" altLang="en-US" sz="2000" dirty="0">
                <a:solidFill>
                  <a:srgbClr val="6F5938"/>
                </a:solidFill>
                <a:latin typeface="Cambria" pitchFamily="18" charset="0"/>
                <a:ea typeface="華康儷中黑" pitchFamily="49" charset="-120"/>
                <a:cs typeface="Museo 300"/>
              </a:rPr>
              <a:t>撫平皺紋，使肌膚看來更柔滑、年輕</a:t>
            </a:r>
          </a:p>
          <a:p>
            <a:pPr marL="341313" indent="-341313" defTabSz="457200" fontAlgn="base">
              <a:spcBef>
                <a:spcPct val="20000"/>
              </a:spcBef>
              <a:spcAft>
                <a:spcPct val="0"/>
              </a:spcAft>
              <a:buFont typeface="Arial" pitchFamily="34" charset="0"/>
              <a:buChar char="•"/>
              <a:defRPr/>
            </a:pPr>
            <a:r>
              <a:rPr lang="zh-TW" altLang="en-US" sz="2000" dirty="0">
                <a:solidFill>
                  <a:srgbClr val="6F5938"/>
                </a:solidFill>
                <a:latin typeface="Cambria" pitchFamily="18" charset="0"/>
                <a:ea typeface="華康儷中黑" pitchFamily="49" charset="-120"/>
                <a:cs typeface="Museo 300"/>
              </a:rPr>
              <a:t>淡化色斑，使肌膚煥發明亮光彩</a:t>
            </a:r>
          </a:p>
          <a:p>
            <a:pPr marL="341313" indent="-341313" defTabSz="457200" fontAlgn="base">
              <a:spcBef>
                <a:spcPct val="20000"/>
              </a:spcBef>
              <a:spcAft>
                <a:spcPct val="0"/>
              </a:spcAft>
              <a:buFont typeface="Arial" pitchFamily="34" charset="0"/>
              <a:buChar char="•"/>
              <a:defRPr/>
            </a:pPr>
            <a:r>
              <a:rPr lang="zh-TW" altLang="en-US" sz="2000" dirty="0">
                <a:solidFill>
                  <a:srgbClr val="6F5938"/>
                </a:solidFill>
                <a:latin typeface="Cambria" pitchFamily="18" charset="0"/>
                <a:ea typeface="華康儷中黑" pitchFamily="49" charset="-120"/>
                <a:cs typeface="Museo 300"/>
              </a:rPr>
              <a:t>促進肌膚膠原蛋白和彈力蛋白正常健康</a:t>
            </a:r>
          </a:p>
        </p:txBody>
      </p:sp>
    </p:spTree>
    <p:extLst>
      <p:ext uri="{BB962C8B-B14F-4D97-AF65-F5344CB8AC3E}">
        <p14:creationId xmlns:p14="http://schemas.microsoft.com/office/powerpoint/2010/main" xmlns="" val="244263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912484" y="3727333"/>
            <a:ext cx="5662871" cy="2677656"/>
          </a:xfrm>
          <a:prstGeom prst="rect">
            <a:avLst/>
          </a:prstGeom>
          <a:noFill/>
        </p:spPr>
        <p:txBody>
          <a:bodyPr wrap="square" rtlCol="0">
            <a:spAutoFit/>
          </a:bodyPr>
          <a:lstStyle/>
          <a:p>
            <a:pPr defTabSz="457200"/>
            <a:r>
              <a:rPr lang="en-US" sz="2000" dirty="0">
                <a:solidFill>
                  <a:srgbClr val="6F5938"/>
                </a:solidFill>
                <a:latin typeface="Cambria" pitchFamily="18" charset="0"/>
                <a:ea typeface="新細明體" charset="-120"/>
                <a:cs typeface="Museo 700"/>
              </a:rPr>
              <a:t>KEY INGREDIENTS</a:t>
            </a:r>
          </a:p>
          <a:p>
            <a:pPr marL="457200" indent="-457200" defTabSz="457200">
              <a:buFont typeface="Arial"/>
              <a:buChar char="•"/>
            </a:pPr>
            <a:r>
              <a:rPr lang="en-US" dirty="0">
                <a:solidFill>
                  <a:srgbClr val="6F5938"/>
                </a:solidFill>
                <a:latin typeface="Cambria" pitchFamily="18" charset="0"/>
                <a:ea typeface="新細明體" charset="-120"/>
                <a:cs typeface="Museo 300"/>
              </a:rPr>
              <a:t>Shea Butter, Sunflower Seed Oil, Coconut Oil</a:t>
            </a:r>
          </a:p>
          <a:p>
            <a:pPr marL="457200" indent="-457200" defTabSz="457200"/>
            <a:r>
              <a:rPr lang="en-US" sz="2000" dirty="0">
                <a:solidFill>
                  <a:srgbClr val="6F5938"/>
                </a:solidFill>
                <a:latin typeface="Cambria" pitchFamily="18" charset="0"/>
                <a:ea typeface="新細明體" charset="-120"/>
                <a:cs typeface="Museo 300"/>
              </a:rPr>
              <a:t>RESULTS YOU CAN EXPECT:</a:t>
            </a:r>
          </a:p>
          <a:p>
            <a:pPr marL="457200" indent="-457200" defTabSz="457200">
              <a:buFont typeface="Arial"/>
              <a:buChar char="•"/>
            </a:pPr>
            <a:r>
              <a:rPr lang="en-US" dirty="0">
                <a:solidFill>
                  <a:srgbClr val="6F5938"/>
                </a:solidFill>
                <a:latin typeface="Cambria" pitchFamily="18" charset="0"/>
                <a:ea typeface="新細明體" charset="-120"/>
                <a:cs typeface="Museo 300"/>
              </a:rPr>
              <a:t>Moisturizes to reduce the appearance of rough, dry skin</a:t>
            </a:r>
          </a:p>
          <a:p>
            <a:pPr marL="457200" indent="-457200" defTabSz="457200">
              <a:buFont typeface="Arial"/>
              <a:buChar char="•"/>
            </a:pPr>
            <a:r>
              <a:rPr lang="en-US" dirty="0">
                <a:solidFill>
                  <a:srgbClr val="6F5938"/>
                </a:solidFill>
                <a:latin typeface="Cambria" pitchFamily="18" charset="0"/>
                <a:ea typeface="新細明體" charset="-120"/>
                <a:cs typeface="Museo 300"/>
              </a:rPr>
              <a:t>Contains </a:t>
            </a:r>
            <a:r>
              <a:rPr lang="en-US" dirty="0" err="1">
                <a:solidFill>
                  <a:srgbClr val="6F5938"/>
                </a:solidFill>
                <a:latin typeface="Cambria" pitchFamily="18" charset="0"/>
                <a:ea typeface="新細明體" charset="-120"/>
                <a:cs typeface="Museo 300"/>
              </a:rPr>
              <a:t>shea</a:t>
            </a:r>
            <a:r>
              <a:rPr lang="en-US" dirty="0">
                <a:solidFill>
                  <a:srgbClr val="6F5938"/>
                </a:solidFill>
                <a:latin typeface="Cambria" pitchFamily="18" charset="0"/>
                <a:ea typeface="新細明體" charset="-120"/>
                <a:cs typeface="Museo 300"/>
              </a:rPr>
              <a:t> butter, coconut oil and sunflower seed oil to keep skin looking soft and smooth</a:t>
            </a:r>
          </a:p>
          <a:p>
            <a:pPr marL="457200" indent="-457200" defTabSz="457200">
              <a:buFont typeface="Arial"/>
              <a:buChar char="•"/>
            </a:pPr>
            <a:r>
              <a:rPr lang="en-US" dirty="0">
                <a:solidFill>
                  <a:srgbClr val="6F5938"/>
                </a:solidFill>
                <a:latin typeface="Cambria" pitchFamily="18" charset="0"/>
                <a:ea typeface="新細明體" charset="-120"/>
                <a:cs typeface="Museo 300"/>
              </a:rPr>
              <a:t>Absorbs into skin so it does not feel greasy</a:t>
            </a:r>
          </a:p>
          <a:p>
            <a:pPr defTabSz="457200"/>
            <a:endParaRPr lang="en-US" sz="2000" dirty="0">
              <a:solidFill>
                <a:srgbClr val="6F5938"/>
              </a:solidFill>
              <a:latin typeface="Cambria" pitchFamily="18" charset="0"/>
              <a:ea typeface="新細明體" charset="-120"/>
              <a:cs typeface="Museo 300"/>
            </a:endParaRPr>
          </a:p>
        </p:txBody>
      </p:sp>
      <p:sp>
        <p:nvSpPr>
          <p:cNvPr id="2" name="TextBox 1"/>
          <p:cNvSpPr txBox="1"/>
          <p:nvPr/>
        </p:nvSpPr>
        <p:spPr>
          <a:xfrm>
            <a:off x="5418299" y="655459"/>
            <a:ext cx="184731" cy="369332"/>
          </a:xfrm>
          <a:prstGeom prst="rect">
            <a:avLst/>
          </a:prstGeom>
          <a:noFill/>
        </p:spPr>
        <p:txBody>
          <a:bodyPr wrap="none" rtlCol="0">
            <a:spAutoFit/>
          </a:bodyPr>
          <a:lstStyle/>
          <a:p>
            <a:pPr defTabSz="457200"/>
            <a:endParaRPr lang="en-US" dirty="0">
              <a:solidFill>
                <a:prstClr val="black"/>
              </a:solidFill>
              <a:ea typeface="新細明體" charset="-120"/>
            </a:endParaRPr>
          </a:p>
        </p:txBody>
      </p:sp>
      <p:pic>
        <p:nvPicPr>
          <p:cNvPr id="7" name="Picture 6" descr="US_LDV_IC2013_Hand&amp;BodyCreeme_0613.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093690" y="2350005"/>
            <a:ext cx="2290466" cy="4404742"/>
          </a:xfrm>
          <a:prstGeom prst="rect">
            <a:avLst/>
          </a:prstGeom>
        </p:spPr>
      </p:pic>
      <p:sp>
        <p:nvSpPr>
          <p:cNvPr id="11" name="Title 1"/>
          <p:cNvSpPr txBox="1">
            <a:spLocks/>
          </p:cNvSpPr>
          <p:nvPr/>
        </p:nvSpPr>
        <p:spPr>
          <a:xfrm>
            <a:off x="1902935" y="6462722"/>
            <a:ext cx="6061401" cy="39203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HK12205; DC$180.00; SR$251.00 BV: 17</a:t>
            </a:r>
            <a:endParaRPr lang="en-US" sz="2000" dirty="0">
              <a:solidFill>
                <a:srgbClr val="6F5938"/>
              </a:solidFill>
              <a:latin typeface="Cambria" pitchFamily="18" charset="0"/>
              <a:cs typeface="Museo 700"/>
            </a:endParaRPr>
          </a:p>
        </p:txBody>
      </p:sp>
      <p:sp>
        <p:nvSpPr>
          <p:cNvPr id="12" name="Title 1"/>
          <p:cNvSpPr txBox="1">
            <a:spLocks/>
          </p:cNvSpPr>
          <p:nvPr/>
        </p:nvSpPr>
        <p:spPr>
          <a:xfrm>
            <a:off x="1902945" y="6296"/>
            <a:ext cx="6762590"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kumimoji="1" lang="zh-TW" altLang="en-US" sz="3200" cap="all" dirty="0">
                <a:solidFill>
                  <a:srgbClr val="6F5938"/>
                </a:solidFill>
                <a:latin typeface="Cambria" pitchFamily="18" charset="0"/>
                <a:ea typeface="華康儷中黑" pitchFamily="49" charset="-120"/>
                <a:cs typeface="Museo 700"/>
              </a:rPr>
              <a:t>第</a:t>
            </a:r>
            <a:r>
              <a:rPr kumimoji="1" lang="en-US" altLang="zh-TW" sz="3200" cap="all" dirty="0">
                <a:solidFill>
                  <a:srgbClr val="6F5938"/>
                </a:solidFill>
                <a:latin typeface="Cambria" pitchFamily="18" charset="0"/>
                <a:ea typeface="華康儷中黑" pitchFamily="49" charset="-120"/>
                <a:cs typeface="Museo 700"/>
              </a:rPr>
              <a:t>4</a:t>
            </a:r>
            <a:r>
              <a:rPr kumimoji="1" lang="zh-TW" altLang="en-US" sz="3200" cap="all" dirty="0">
                <a:solidFill>
                  <a:srgbClr val="6F5938"/>
                </a:solidFill>
                <a:latin typeface="Cambria" pitchFamily="18" charset="0"/>
                <a:ea typeface="華康儷中黑" pitchFamily="49" charset="-120"/>
                <a:cs typeface="Museo 700"/>
              </a:rPr>
              <a:t>步：</a:t>
            </a:r>
            <a:r>
              <a:rPr lang="zh-TW" altLang="en-US" sz="3200" dirty="0" smtClean="0">
                <a:solidFill>
                  <a:srgbClr val="6F5938"/>
                </a:solidFill>
                <a:latin typeface="Cambria" pitchFamily="18" charset="0"/>
                <a:ea typeface="華康儷中黑" pitchFamily="49" charset="-120"/>
                <a:cs typeface="Museo 700"/>
              </a:rPr>
              <a:t>極緻妍亮手部及身體潤膚霜 </a:t>
            </a:r>
            <a:endParaRPr kumimoji="1" lang="en-US" altLang="zh-TW" sz="3200" dirty="0" smtClean="0">
              <a:solidFill>
                <a:srgbClr val="6F5938"/>
              </a:solidFill>
              <a:latin typeface="Cambria" pitchFamily="18" charset="0"/>
              <a:ea typeface="華康儷中黑" pitchFamily="49" charset="-120"/>
              <a:cs typeface="Museo 700"/>
            </a:endParaRPr>
          </a:p>
          <a:p>
            <a:pPr algn="l" fontAlgn="base">
              <a:spcAft>
                <a:spcPct val="0"/>
              </a:spcAft>
            </a:pPr>
            <a:r>
              <a:rPr kumimoji="1" lang="en-US" sz="2800" cap="all" dirty="0">
                <a:solidFill>
                  <a:srgbClr val="6F5938"/>
                </a:solidFill>
                <a:latin typeface="Cambria" pitchFamily="18" charset="0"/>
                <a:ea typeface="華康儷中黑" pitchFamily="49" charset="-120"/>
                <a:cs typeface="Museo 700"/>
              </a:rPr>
              <a:t>step 4: </a:t>
            </a:r>
            <a:r>
              <a:rPr kumimoji="1" lang="en-US" altLang="zh-TW" sz="2800" dirty="0" smtClean="0">
                <a:solidFill>
                  <a:srgbClr val="6F5938"/>
                </a:solidFill>
                <a:latin typeface="Cambria" pitchFamily="18" charset="0"/>
                <a:ea typeface="華康儷中黑" pitchFamily="49" charset="-120"/>
                <a:cs typeface="Museo 700"/>
              </a:rPr>
              <a:t>HAND &amp; BODY CRÈME </a:t>
            </a:r>
          </a:p>
        </p:txBody>
      </p:sp>
      <p:sp>
        <p:nvSpPr>
          <p:cNvPr id="15" name="Rectangle 1"/>
          <p:cNvSpPr>
            <a:spLocks noChangeArrowheads="1"/>
          </p:cNvSpPr>
          <p:nvPr/>
        </p:nvSpPr>
        <p:spPr bwMode="auto">
          <a:xfrm>
            <a:off x="1898263" y="1197430"/>
            <a:ext cx="5719612" cy="2446824"/>
          </a:xfrm>
          <a:prstGeom prst="rect">
            <a:avLst/>
          </a:prstGeom>
          <a:noFill/>
          <a:ln w="9525">
            <a:noFill/>
            <a:miter lim="800000"/>
            <a:headEnd/>
            <a:tailEnd/>
          </a:ln>
        </p:spPr>
        <p:txBody>
          <a:bodyPr wrap="square">
            <a:spAutoFit/>
          </a:bodyPr>
          <a:lstStyle/>
          <a:p>
            <a:pPr marL="169863" indent="-169863" defTabSz="457200" fontAlgn="base">
              <a:spcBef>
                <a:spcPts val="600"/>
              </a:spcBef>
              <a:spcAft>
                <a:spcPts val="600"/>
              </a:spcAft>
            </a:pPr>
            <a:r>
              <a:rPr lang="zh-TW" altLang="en-US" sz="2200" dirty="0">
                <a:solidFill>
                  <a:srgbClr val="6F5938"/>
                </a:solidFill>
                <a:latin typeface="Cambria" pitchFamily="18" charset="0"/>
                <a:ea typeface="華康儷中黑" pitchFamily="49" charset="-120"/>
                <a:cs typeface="Museo 300"/>
              </a:rPr>
              <a:t>主要成份：</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20000"/>
              </a:spcBef>
              <a:spcAft>
                <a:spcPct val="0"/>
              </a:spcAft>
              <a:buFont typeface="Arial" pitchFamily="34" charset="0"/>
              <a:buChar char="•"/>
              <a:defRPr/>
            </a:pPr>
            <a:r>
              <a:rPr lang="zh-TW" altLang="en-US" sz="2000" dirty="0">
                <a:solidFill>
                  <a:srgbClr val="6F5938"/>
                </a:solidFill>
                <a:latin typeface="Cambria" pitchFamily="18" charset="0"/>
                <a:ea typeface="華康儷中黑" pitchFamily="49" charset="-120"/>
                <a:cs typeface="Museo 300"/>
              </a:rPr>
              <a:t>乳木果油、葵花籽油、椰子油</a:t>
            </a:r>
            <a:endParaRPr lang="en-US" altLang="zh-TW" sz="2000" dirty="0">
              <a:solidFill>
                <a:srgbClr val="6F5938"/>
              </a:solidFill>
              <a:latin typeface="Cambria" pitchFamily="18" charset="0"/>
              <a:ea typeface="華康儷中黑" pitchFamily="49" charset="-120"/>
              <a:cs typeface="Museo 300"/>
            </a:endParaRPr>
          </a:p>
          <a:p>
            <a:pPr marL="457200" indent="-457200" defTabSz="457200"/>
            <a:r>
              <a:rPr lang="zh-TW" altLang="en-US" sz="2200" dirty="0">
                <a:solidFill>
                  <a:srgbClr val="6F5938"/>
                </a:solidFill>
                <a:latin typeface="華康儷中黑" pitchFamily="49" charset="-120"/>
                <a:ea typeface="華康儷中黑" pitchFamily="49" charset="-120"/>
                <a:cs typeface="Museo 300"/>
              </a:rPr>
              <a:t>效果：</a:t>
            </a:r>
            <a:endParaRPr lang="en-US" sz="22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zh-TW" sz="2000" dirty="0">
                <a:solidFill>
                  <a:srgbClr val="6F5938"/>
                </a:solidFill>
                <a:latin typeface="華康儷中黑" pitchFamily="49" charset="-120"/>
                <a:ea typeface="華康儷中黑" pitchFamily="49" charset="-120"/>
                <a:cs typeface="Museo 300"/>
              </a:rPr>
              <a:t>滋潤肌膚，改善肌膚粗糙和乾燥外表</a:t>
            </a:r>
            <a:endParaRPr lang="en-US" sz="20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zh-TW" sz="2000" dirty="0">
                <a:solidFill>
                  <a:srgbClr val="6F5938"/>
                </a:solidFill>
                <a:latin typeface="華康儷中黑" pitchFamily="49" charset="-120"/>
                <a:ea typeface="華康儷中黑" pitchFamily="49" charset="-120"/>
                <a:cs typeface="Museo 300"/>
              </a:rPr>
              <a:t>含乳木果油、椰子油和葵花籽油，令肌膚外表柔軟嫩滑</a:t>
            </a:r>
            <a:endParaRPr lang="en-US" sz="20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zh-TW" sz="2000" dirty="0">
                <a:solidFill>
                  <a:srgbClr val="6F5938"/>
                </a:solidFill>
                <a:latin typeface="華康儷中黑" pitchFamily="49" charset="-120"/>
                <a:ea typeface="華康儷中黑" pitchFamily="49" charset="-120"/>
                <a:cs typeface="Museo 300"/>
              </a:rPr>
              <a:t>易於被肌膚吸收，</a:t>
            </a:r>
            <a:r>
              <a:rPr lang="zh-TW" altLang="en-US" sz="2000" dirty="0">
                <a:solidFill>
                  <a:srgbClr val="6F5938"/>
                </a:solidFill>
                <a:latin typeface="華康儷中黑" pitchFamily="49" charset="-120"/>
                <a:ea typeface="華康儷中黑" pitchFamily="49" charset="-120"/>
                <a:cs typeface="Museo 300"/>
              </a:rPr>
              <a:t>而不會感覺油膩</a:t>
            </a:r>
            <a:endParaRPr lang="en-US" sz="2000" dirty="0">
              <a:solidFill>
                <a:srgbClr val="6F5938"/>
              </a:solidFill>
              <a:latin typeface="華康儷中黑" pitchFamily="49" charset="-120"/>
              <a:ea typeface="華康儷中黑" pitchFamily="49" charset="-120"/>
              <a:cs typeface="Museo 300"/>
            </a:endParaRPr>
          </a:p>
        </p:txBody>
      </p:sp>
    </p:spTree>
    <p:extLst>
      <p:ext uri="{BB962C8B-B14F-4D97-AF65-F5344CB8AC3E}">
        <p14:creationId xmlns:p14="http://schemas.microsoft.com/office/powerpoint/2010/main" xmlns="" val="211245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pic>
        <p:nvPicPr>
          <p:cNvPr id="6" name="Picture 5" descr="06White copy.png"/>
          <p:cNvPicPr>
            <a:picLocks noChangeAspect="1"/>
          </p:cNvPicPr>
          <p:nvPr/>
        </p:nvPicPr>
        <p:blipFill>
          <a:blip r:embed="rId4" cstate="screen">
            <a:clrChange>
              <a:clrFrom>
                <a:srgbClr val="FFFFFF"/>
              </a:clrFrom>
              <a:clrTo>
                <a:srgbClr val="FFFFFF">
                  <a:alpha val="0"/>
                </a:srgbClr>
              </a:clrTo>
            </a:clrChange>
          </a:blip>
          <a:srcRect/>
          <a:stretch>
            <a:fillRect/>
          </a:stretch>
        </p:blipFill>
        <p:spPr>
          <a:xfrm>
            <a:off x="1609644" y="2331866"/>
            <a:ext cx="3810000" cy="3398101"/>
          </a:xfrm>
          <a:prstGeom prst="rect">
            <a:avLst/>
          </a:prstGeom>
          <a:effectLst/>
        </p:spPr>
      </p:pic>
      <p:sp>
        <p:nvSpPr>
          <p:cNvPr id="7" name="TextBox 6"/>
          <p:cNvSpPr txBox="1"/>
          <p:nvPr/>
        </p:nvSpPr>
        <p:spPr>
          <a:xfrm>
            <a:off x="1918648" y="1159132"/>
            <a:ext cx="3322093" cy="984885"/>
          </a:xfrm>
          <a:prstGeom prst="rect">
            <a:avLst/>
          </a:prstGeom>
          <a:noFill/>
        </p:spPr>
        <p:txBody>
          <a:bodyPr wrap="square" rtlCol="0">
            <a:spAutoFit/>
          </a:bodyPr>
          <a:lstStyle/>
          <a:p>
            <a:pPr algn="ctr" defTabSz="457200" fontAlgn="base">
              <a:spcBef>
                <a:spcPct val="0"/>
              </a:spcBef>
              <a:spcAft>
                <a:spcPct val="0"/>
              </a:spcAft>
            </a:pPr>
            <a:r>
              <a:rPr lang="zh-TW" altLang="en-US" sz="3000" dirty="0">
                <a:solidFill>
                  <a:srgbClr val="6F5938"/>
                </a:solidFill>
                <a:latin typeface="Cambria" pitchFamily="18" charset="0"/>
                <a:ea typeface="華康儷中黑" pitchFamily="49" charset="-120"/>
                <a:cs typeface="Museo 700"/>
              </a:rPr>
              <a:t>極緻妍亮基本組合</a:t>
            </a:r>
            <a:endParaRPr lang="en-US" altLang="zh-TW" sz="3000" dirty="0">
              <a:solidFill>
                <a:srgbClr val="6F5938"/>
              </a:solidFill>
              <a:latin typeface="Cambria" pitchFamily="18" charset="0"/>
              <a:ea typeface="華康儷中黑" pitchFamily="49" charset="-120"/>
              <a:cs typeface="Museo 700"/>
            </a:endParaRPr>
          </a:p>
          <a:p>
            <a:pPr algn="ctr" defTabSz="457200" fontAlgn="base">
              <a:spcBef>
                <a:spcPct val="0"/>
              </a:spcBef>
              <a:spcAft>
                <a:spcPct val="0"/>
              </a:spcAft>
            </a:pPr>
            <a:r>
              <a:rPr lang="en-US" altLang="zh-TW" sz="2800" dirty="0">
                <a:solidFill>
                  <a:srgbClr val="6F5938"/>
                </a:solidFill>
                <a:latin typeface="Cambria" pitchFamily="18" charset="0"/>
                <a:ea typeface="華康儷中黑" pitchFamily="49" charset="-120"/>
                <a:cs typeface="Museo 700"/>
              </a:rPr>
              <a:t>Skincare Value Kit</a:t>
            </a:r>
            <a:endParaRPr lang="en-US" sz="2800" dirty="0">
              <a:solidFill>
                <a:srgbClr val="6F5938"/>
              </a:solidFill>
              <a:latin typeface="Cambria" pitchFamily="18" charset="0"/>
              <a:ea typeface="華康儷中黑" pitchFamily="49" charset="-120"/>
              <a:cs typeface="Museo 700"/>
            </a:endParaRPr>
          </a:p>
        </p:txBody>
      </p:sp>
      <p:sp>
        <p:nvSpPr>
          <p:cNvPr id="8" name="Title 1"/>
          <p:cNvSpPr txBox="1">
            <a:spLocks/>
          </p:cNvSpPr>
          <p:nvPr/>
        </p:nvSpPr>
        <p:spPr>
          <a:xfrm>
            <a:off x="1854400" y="5743615"/>
            <a:ext cx="3565244" cy="89342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defRPr/>
            </a:pPr>
            <a:r>
              <a:rPr lang="en-US" sz="1800" dirty="0" smtClean="0">
                <a:solidFill>
                  <a:srgbClr val="6F5938"/>
                </a:solidFill>
                <a:latin typeface="Cambria" pitchFamily="18" charset="0"/>
                <a:cs typeface="Museo 700"/>
              </a:rPr>
              <a:t>HK12210</a:t>
            </a:r>
          </a:p>
          <a:p>
            <a:pPr>
              <a:defRPr/>
            </a:pPr>
            <a:r>
              <a:rPr lang="en-US" sz="1800" dirty="0" smtClean="0">
                <a:solidFill>
                  <a:srgbClr val="6F5938"/>
                </a:solidFill>
                <a:latin typeface="Cambria" pitchFamily="18" charset="0"/>
                <a:cs typeface="Museo 700"/>
              </a:rPr>
              <a:t>DC$575.00; SR$805.00 BV: 50</a:t>
            </a:r>
            <a:endParaRPr lang="en-US" sz="1800" dirty="0">
              <a:solidFill>
                <a:srgbClr val="6F5938"/>
              </a:solidFill>
              <a:latin typeface="Cambria" pitchFamily="18" charset="0"/>
              <a:cs typeface="Museo 700"/>
            </a:endParaRPr>
          </a:p>
        </p:txBody>
      </p:sp>
      <p:pic>
        <p:nvPicPr>
          <p:cNvPr id="9" name="Picture 8" descr="06White copy.png"/>
          <p:cNvPicPr>
            <a:picLocks noChangeAspect="1"/>
          </p:cNvPicPr>
          <p:nvPr/>
        </p:nvPicPr>
        <p:blipFill rotWithShape="1">
          <a:blip r:embed="rId5" cstate="screen">
            <a:clrChange>
              <a:clrFrom>
                <a:srgbClr val="FFFFFF"/>
              </a:clrFrom>
              <a:clrTo>
                <a:srgbClr val="FFFFFF">
                  <a:alpha val="0"/>
                </a:srgbClr>
              </a:clrTo>
            </a:clrChange>
          </a:blip>
          <a:srcRect/>
          <a:stretch/>
        </p:blipFill>
        <p:spPr>
          <a:xfrm>
            <a:off x="5118168" y="2372810"/>
            <a:ext cx="3810000" cy="3676117"/>
          </a:xfrm>
          <a:prstGeom prst="rect">
            <a:avLst/>
          </a:prstGeom>
          <a:effectLst/>
        </p:spPr>
      </p:pic>
      <p:sp>
        <p:nvSpPr>
          <p:cNvPr id="10" name="TextBox 9"/>
          <p:cNvSpPr txBox="1"/>
          <p:nvPr/>
        </p:nvSpPr>
        <p:spPr>
          <a:xfrm>
            <a:off x="5481827" y="1171806"/>
            <a:ext cx="3507787" cy="584775"/>
          </a:xfrm>
          <a:prstGeom prst="rect">
            <a:avLst/>
          </a:prstGeom>
        </p:spPr>
        <p:txBody>
          <a:bodyPr vert="horz" lIns="91440" tIns="45720" rIns="91440" bIns="45720" rtlCol="0" anchor="t">
            <a:noAutofit/>
          </a:bodyPr>
          <a:lstStyle>
            <a:defPPr>
              <a:defRPr lang="en-US"/>
            </a:defPPr>
            <a:lvl1pPr eaLnBrk="1" latinLnBrk="0" hangingPunct="1">
              <a:buNone/>
              <a:defRPr kumimoji="0" sz="3200">
                <a:solidFill>
                  <a:srgbClr val="6F5938"/>
                </a:solidFill>
                <a:latin typeface="Cambria" pitchFamily="18" charset="0"/>
                <a:ea typeface="華康儷中黑" pitchFamily="49" charset="-120"/>
                <a:cs typeface="Museo 700"/>
              </a:defRPr>
            </a:lvl1pPr>
          </a:lstStyle>
          <a:p>
            <a:pPr algn="ctr" defTabSz="457200" fontAlgn="base">
              <a:spcBef>
                <a:spcPct val="0"/>
              </a:spcBef>
              <a:spcAft>
                <a:spcPct val="0"/>
              </a:spcAft>
            </a:pPr>
            <a:r>
              <a:rPr lang="zh-TW" altLang="en-US" sz="3000" dirty="0"/>
              <a:t>極緻妍亮尊貴組合 </a:t>
            </a:r>
            <a:endParaRPr lang="en-US" altLang="zh-TW" sz="3000" dirty="0" smtClean="0"/>
          </a:p>
          <a:p>
            <a:pPr algn="ctr" defTabSz="457200" fontAlgn="base">
              <a:spcBef>
                <a:spcPct val="0"/>
              </a:spcBef>
              <a:spcAft>
                <a:spcPct val="0"/>
              </a:spcAft>
            </a:pPr>
            <a:r>
              <a:rPr lang="en-US" altLang="zh-TW" sz="2800" dirty="0" smtClean="0"/>
              <a:t>Full </a:t>
            </a:r>
            <a:r>
              <a:rPr lang="en-US" altLang="zh-TW" sz="2800" dirty="0"/>
              <a:t>Regimen Kit</a:t>
            </a:r>
            <a:endParaRPr lang="en-US" sz="2800" dirty="0"/>
          </a:p>
        </p:txBody>
      </p:sp>
      <p:sp>
        <p:nvSpPr>
          <p:cNvPr id="11" name="Title 1"/>
          <p:cNvSpPr txBox="1">
            <a:spLocks/>
          </p:cNvSpPr>
          <p:nvPr/>
        </p:nvSpPr>
        <p:spPr>
          <a:xfrm>
            <a:off x="5251608" y="5725129"/>
            <a:ext cx="3946003" cy="7848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defRPr/>
            </a:pPr>
            <a:r>
              <a:rPr lang="en-US" sz="1800" dirty="0" smtClean="0">
                <a:solidFill>
                  <a:srgbClr val="6F5938"/>
                </a:solidFill>
                <a:latin typeface="Cambria" pitchFamily="18" charset="0"/>
                <a:cs typeface="Museo 700"/>
              </a:rPr>
              <a:t>HK12209</a:t>
            </a:r>
          </a:p>
          <a:p>
            <a:pPr>
              <a:defRPr/>
            </a:pPr>
            <a:r>
              <a:rPr lang="en-US" sz="1800" dirty="0" smtClean="0">
                <a:solidFill>
                  <a:srgbClr val="6F5938"/>
                </a:solidFill>
                <a:latin typeface="Cambria" pitchFamily="18" charset="0"/>
                <a:cs typeface="Museo 700"/>
              </a:rPr>
              <a:t>DC$1,735.00; SR$2,425.00 BV: 175</a:t>
            </a:r>
            <a:endParaRPr lang="en-US" sz="1800" dirty="0">
              <a:solidFill>
                <a:srgbClr val="6F5938"/>
              </a:solidFill>
              <a:latin typeface="Cambria" pitchFamily="18" charset="0"/>
              <a:cs typeface="Museo 700"/>
            </a:endParaRPr>
          </a:p>
        </p:txBody>
      </p:sp>
    </p:spTree>
    <p:extLst>
      <p:ext uri="{BB962C8B-B14F-4D97-AF65-F5344CB8AC3E}">
        <p14:creationId xmlns:p14="http://schemas.microsoft.com/office/powerpoint/2010/main" xmlns="" val="297881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1026" name="Picture 2" descr="C:\Users\Emmyy\AppData\Local\Microsoft\Windows\Temporary Internet Files\Content.Outlook\8OD9Z8FH\LDV Before_After Graphic2.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397100" y="275001"/>
            <a:ext cx="64008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0747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1026" name="Picture 2" descr="C:\Users\Emmyy\AppData\Local\Microsoft\Windows\Temporary Internet Files\Content.Outlook\8OD9Z8FH\LDV Before_After Graphic1 (3).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2258720" y="242248"/>
            <a:ext cx="64008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35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820244" y="272416"/>
            <a:ext cx="1993212" cy="579328"/>
          </a:xfrm>
          <a:prstGeom prst="rect">
            <a:avLst/>
          </a:prstGeom>
        </p:spPr>
      </p:pic>
      <p:pic>
        <p:nvPicPr>
          <p:cNvPr id="3074" name="Picture 2" descr="C:\Users\Emmyy\AppData\Local\Microsoft\Windows\Temporary Internet Files\Content.Outlook\8OD9Z8FH\ldv before_after_cheyennekoi.PN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058558" y="1129343"/>
            <a:ext cx="4515481" cy="52585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436888" y="6450941"/>
            <a:ext cx="4808483" cy="369332"/>
          </a:xfrm>
          <a:prstGeom prst="rect">
            <a:avLst/>
          </a:prstGeom>
          <a:noFill/>
        </p:spPr>
        <p:txBody>
          <a:bodyPr wrap="square" rtlCol="0">
            <a:spAutoFit/>
          </a:bodyPr>
          <a:lstStyle/>
          <a:p>
            <a:pPr defTabSz="457200" fontAlgn="base">
              <a:spcBef>
                <a:spcPct val="0"/>
              </a:spcBef>
              <a:spcAft>
                <a:spcPct val="0"/>
              </a:spcAft>
            </a:pPr>
            <a:r>
              <a:rPr lang="zh-TW" altLang="en-US" dirty="0">
                <a:solidFill>
                  <a:srgbClr val="6F5938"/>
                </a:solidFill>
                <a:latin typeface="Cambria" pitchFamily="18" charset="0"/>
                <a:ea typeface="華康儷中黑" pitchFamily="49" charset="-120"/>
                <a:cs typeface="Museo 300"/>
              </a:rPr>
              <a:t>以上見證皆個別體驗，效果因人而異</a:t>
            </a:r>
            <a:endParaRPr lang="en-US" dirty="0">
              <a:solidFill>
                <a:srgbClr val="6F5938"/>
              </a:solidFill>
              <a:latin typeface="Cambria" pitchFamily="18" charset="0"/>
              <a:ea typeface="華康儷中黑" pitchFamily="49" charset="-120"/>
              <a:cs typeface="Museo 300"/>
            </a:endParaRPr>
          </a:p>
        </p:txBody>
      </p:sp>
    </p:spTree>
    <p:extLst>
      <p:ext uri="{BB962C8B-B14F-4D97-AF65-F5344CB8AC3E}">
        <p14:creationId xmlns:p14="http://schemas.microsoft.com/office/powerpoint/2010/main" xmlns="" val="140397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80631" y="25999"/>
            <a:ext cx="5220842" cy="1517440"/>
          </a:xfrm>
          <a:prstGeom prst="rect">
            <a:avLst/>
          </a:prstGeom>
        </p:spPr>
      </p:pic>
      <p:sp>
        <p:nvSpPr>
          <p:cNvPr id="2" name="TextBox 1"/>
          <p:cNvSpPr txBox="1"/>
          <p:nvPr/>
        </p:nvSpPr>
        <p:spPr>
          <a:xfrm>
            <a:off x="1647826" y="1830843"/>
            <a:ext cx="6330950" cy="1261884"/>
          </a:xfrm>
          <a:prstGeom prst="rect">
            <a:avLst/>
          </a:prstGeom>
          <a:noFill/>
        </p:spPr>
        <p:txBody>
          <a:bodyPr wrap="square" rtlCol="0">
            <a:spAutoFit/>
          </a:bodyPr>
          <a:lstStyle/>
          <a:p>
            <a:pPr algn="ctr" defTabSz="457200"/>
            <a:r>
              <a:rPr lang="zh-TW" altLang="en-US" sz="4000" dirty="0">
                <a:ln w="10541" cmpd="sng">
                  <a:solidFill>
                    <a:srgbClr val="7D7D7D">
                      <a:tint val="100000"/>
                      <a:shade val="100000"/>
                      <a:satMod val="110000"/>
                    </a:srgbClr>
                  </a:solidFill>
                  <a:prstDash val="solid"/>
                </a:ln>
                <a:solidFill>
                  <a:srgbClr val="948A54"/>
                </a:solidFill>
                <a:latin typeface="華康儷中黑" pitchFamily="49" charset="-120"/>
                <a:ea typeface="華康儷中黑" pitchFamily="49" charset="-120"/>
              </a:rPr>
              <a:t>每個人都渴望體驗</a:t>
            </a:r>
            <a:r>
              <a:rPr lang="en-US" altLang="zh-TW" sz="4000" b="1" dirty="0">
                <a:ln w="10541" cmpd="sng">
                  <a:solidFill>
                    <a:srgbClr val="7D7D7D">
                      <a:tint val="100000"/>
                      <a:shade val="100000"/>
                      <a:satMod val="110000"/>
                    </a:srgbClr>
                  </a:solidFill>
                  <a:prstDash val="solid"/>
                </a:ln>
                <a:solidFill>
                  <a:srgbClr val="948A54"/>
                </a:solidFill>
                <a:latin typeface="Cambria" pitchFamily="18" charset="0"/>
              </a:rPr>
              <a:t>…</a:t>
            </a:r>
            <a:endParaRPr lang="en-US" sz="4000" b="1" dirty="0">
              <a:ln w="10541" cmpd="sng">
                <a:solidFill>
                  <a:srgbClr val="7D7D7D">
                    <a:tint val="100000"/>
                    <a:shade val="100000"/>
                    <a:satMod val="110000"/>
                  </a:srgbClr>
                </a:solidFill>
                <a:prstDash val="solid"/>
              </a:ln>
              <a:solidFill>
                <a:srgbClr val="948A54"/>
              </a:solidFill>
              <a:latin typeface="Cambria" pitchFamily="18" charset="0"/>
              <a:ea typeface="新細明體" charset="-120"/>
            </a:endParaRPr>
          </a:p>
          <a:p>
            <a:pPr algn="ctr" defTabSz="457200"/>
            <a:r>
              <a:rPr lang="en-US" sz="3600" b="1" dirty="0">
                <a:ln w="10541" cmpd="sng">
                  <a:solidFill>
                    <a:srgbClr val="7D7D7D">
                      <a:tint val="100000"/>
                      <a:shade val="100000"/>
                      <a:satMod val="110000"/>
                    </a:srgbClr>
                  </a:solidFill>
                  <a:prstDash val="solid"/>
                </a:ln>
                <a:solidFill>
                  <a:srgbClr val="948A54"/>
                </a:solidFill>
                <a:latin typeface="Cambria" pitchFamily="18" charset="0"/>
                <a:ea typeface="新細明體" charset="-120"/>
              </a:rPr>
              <a:t>Everyone Wants This…</a:t>
            </a:r>
          </a:p>
        </p:txBody>
      </p:sp>
      <p:pic>
        <p:nvPicPr>
          <p:cNvPr id="5" name="Picture 4" descr="US_LDV_IC2013_Tandums_0613.png"/>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43587" y="1676669"/>
            <a:ext cx="9974602" cy="6333872"/>
          </a:xfrm>
          <a:prstGeom prst="rect">
            <a:avLst/>
          </a:prstGeom>
        </p:spPr>
      </p:pic>
      <p:sp>
        <p:nvSpPr>
          <p:cNvPr id="6" name="Title 1"/>
          <p:cNvSpPr txBox="1">
            <a:spLocks/>
          </p:cNvSpPr>
          <p:nvPr/>
        </p:nvSpPr>
        <p:spPr>
          <a:xfrm>
            <a:off x="1866902" y="6250062"/>
            <a:ext cx="6061401" cy="39203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r>
              <a:rPr lang="en-US" sz="2000" dirty="0" smtClean="0">
                <a:solidFill>
                  <a:srgbClr val="6F5938"/>
                </a:solidFill>
                <a:latin typeface="Cambria" pitchFamily="18" charset="0"/>
                <a:ea typeface="華康儷中黑" pitchFamily="49" charset="-120"/>
                <a:cs typeface="Museo 700"/>
              </a:rPr>
              <a:t>HK12206; DC$210.00; BV</a:t>
            </a:r>
            <a:r>
              <a:rPr lang="en-US" sz="2000" dirty="0">
                <a:solidFill>
                  <a:srgbClr val="6F5938"/>
                </a:solidFill>
                <a:latin typeface="Cambria" pitchFamily="18" charset="0"/>
                <a:ea typeface="華康儷中黑" pitchFamily="49" charset="-120"/>
                <a:cs typeface="Museo 700"/>
              </a:rPr>
              <a:t>: 0</a:t>
            </a:r>
          </a:p>
        </p:txBody>
      </p:sp>
    </p:spTree>
    <p:extLst>
      <p:ext uri="{BB962C8B-B14F-4D97-AF65-F5344CB8AC3E}">
        <p14:creationId xmlns:p14="http://schemas.microsoft.com/office/powerpoint/2010/main" xmlns="" val="22704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71155" y="156862"/>
            <a:ext cx="7798547"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kumimoji="1" lang="zh-TW" altLang="en-US" sz="2400" dirty="0" smtClean="0">
                <a:solidFill>
                  <a:srgbClr val="6F5938"/>
                </a:solidFill>
                <a:latin typeface="Cambria" pitchFamily="18" charset="0"/>
                <a:ea typeface="華康儷中黑" pitchFamily="49" charset="-120"/>
                <a:cs typeface="Museo 700"/>
              </a:rPr>
              <a:t>緊貼</a:t>
            </a:r>
            <a:r>
              <a:rPr kumimoji="1" lang="en-US" altLang="en-US" sz="2400" dirty="0" smtClean="0">
                <a:solidFill>
                  <a:srgbClr val="6F5938"/>
                </a:solidFill>
                <a:latin typeface="Cambria" pitchFamily="18" charset="0"/>
                <a:ea typeface="華康儷中黑" pitchFamily="49" charset="-120"/>
                <a:cs typeface="Museo 700"/>
              </a:rPr>
              <a:t>Lumière de Vie</a:t>
            </a:r>
            <a:r>
              <a:rPr kumimoji="1" lang="en-US" altLang="en-US" sz="2400" baseline="30000" dirty="0" smtClean="0">
                <a:solidFill>
                  <a:srgbClr val="6F5938"/>
                </a:solidFill>
                <a:latin typeface="Cambria" pitchFamily="18" charset="0"/>
                <a:ea typeface="華康儷中黑" pitchFamily="49" charset="-120"/>
                <a:cs typeface="Museo 700"/>
              </a:rPr>
              <a:t>®</a:t>
            </a:r>
            <a:r>
              <a:rPr lang="zh-TW" altLang="en-US" sz="2400" dirty="0" smtClean="0">
                <a:solidFill>
                  <a:srgbClr val="6F5938"/>
                </a:solidFill>
                <a:latin typeface="Cambria" pitchFamily="18" charset="0"/>
                <a:ea typeface="華康儷中黑" pitchFamily="49" charset="-120"/>
                <a:cs typeface="Museo 700"/>
              </a:rPr>
              <a:t>極緻妍亮護膚系列最新資訊</a:t>
            </a:r>
            <a:endParaRPr kumimoji="1" lang="en-US" sz="2400" dirty="0" smtClean="0">
              <a:solidFill>
                <a:srgbClr val="6F5938"/>
              </a:solidFill>
              <a:latin typeface="Cambria" pitchFamily="18" charset="0"/>
              <a:ea typeface="華康儷中黑" pitchFamily="49" charset="-120"/>
              <a:cs typeface="Museo 700"/>
            </a:endParaRPr>
          </a:p>
          <a:p>
            <a:pPr algn="l" fontAlgn="base">
              <a:spcAft>
                <a:spcPct val="0"/>
              </a:spcAft>
            </a:pPr>
            <a:r>
              <a:rPr kumimoji="1" lang="en-US" sz="2200" dirty="0" smtClean="0">
                <a:solidFill>
                  <a:srgbClr val="6F5938"/>
                </a:solidFill>
                <a:latin typeface="Cambria" pitchFamily="18" charset="0"/>
                <a:ea typeface="華康儷中黑" pitchFamily="49" charset="-120"/>
                <a:cs typeface="Museo 700"/>
              </a:rPr>
              <a:t>Stay Connected with </a:t>
            </a:r>
            <a:r>
              <a:rPr kumimoji="1" lang="en-US" altLang="en-US" sz="2200" dirty="0" smtClean="0">
                <a:solidFill>
                  <a:srgbClr val="6F5938"/>
                </a:solidFill>
                <a:latin typeface="Cambria" pitchFamily="18" charset="0"/>
                <a:ea typeface="華康儷中黑" pitchFamily="49" charset="-120"/>
                <a:cs typeface="Museo 700"/>
              </a:rPr>
              <a:t>Lumière de Vie</a:t>
            </a:r>
            <a:r>
              <a:rPr kumimoji="1" lang="en-US" altLang="en-US" sz="2400" baseline="30000" dirty="0" smtClean="0">
                <a:solidFill>
                  <a:srgbClr val="6F5938"/>
                </a:solidFill>
                <a:latin typeface="Cambria" pitchFamily="18" charset="0"/>
                <a:ea typeface="華康儷中黑" pitchFamily="49" charset="-120"/>
                <a:cs typeface="Museo 700"/>
              </a:rPr>
              <a:t>®</a:t>
            </a:r>
            <a:r>
              <a:rPr kumimoji="1" lang="en-US" altLang="en-US" sz="2400" dirty="0" smtClean="0">
                <a:solidFill>
                  <a:srgbClr val="6F5938"/>
                </a:solidFill>
                <a:latin typeface="Cambria" pitchFamily="18" charset="0"/>
                <a:ea typeface="華康儷中黑" pitchFamily="49" charset="-120"/>
                <a:cs typeface="Museo 700"/>
              </a:rPr>
              <a:t> </a:t>
            </a:r>
            <a:r>
              <a:rPr kumimoji="1" lang="en-US" altLang="en-US" sz="2200" b="1" dirty="0" smtClean="0">
                <a:solidFill>
                  <a:srgbClr val="6F5938"/>
                </a:solidFill>
                <a:latin typeface="Cambria" pitchFamily="18" charset="0"/>
                <a:ea typeface="華康儷中黑" pitchFamily="49" charset="-120"/>
                <a:cs typeface="Museo 700"/>
              </a:rPr>
              <a:t>https://www.facebook.com/Lumieremhk</a:t>
            </a:r>
            <a:endParaRPr kumimoji="1" lang="en-US" sz="2200" b="1" dirty="0" smtClean="0">
              <a:solidFill>
                <a:srgbClr val="6F5938"/>
              </a:solidFill>
              <a:latin typeface="Cambria" pitchFamily="18" charset="0"/>
              <a:ea typeface="華康儷中黑" pitchFamily="49" charset="-120"/>
              <a:cs typeface="Museo 700"/>
            </a:endParaRPr>
          </a:p>
          <a:p>
            <a:pPr algn="l" fontAlgn="base">
              <a:spcAft>
                <a:spcPct val="0"/>
              </a:spcAft>
            </a:pPr>
            <a:endParaRPr kumimoji="1" lang="en-US" sz="2400" dirty="0" smtClean="0">
              <a:solidFill>
                <a:srgbClr val="6F5938"/>
              </a:solidFill>
              <a:latin typeface="Cambria" pitchFamily="18" charset="0"/>
              <a:ea typeface="華康儷中黑" pitchFamily="49" charset="-120"/>
            </a:endParaRPr>
          </a:p>
          <a:p>
            <a:pPr algn="l" fontAlgn="base">
              <a:spcAft>
                <a:spcPct val="0"/>
              </a:spcAft>
            </a:pPr>
            <a:endParaRPr kumimoji="1" lang="en-US" sz="2400" dirty="0">
              <a:solidFill>
                <a:srgbClr val="6F5938"/>
              </a:solidFill>
              <a:latin typeface="Cambria" pitchFamily="18" charset="0"/>
              <a:ea typeface="華康儷中黑" pitchFamily="49" charset="-120"/>
              <a:cs typeface="Museo 70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46567" y="1352430"/>
            <a:ext cx="8069580" cy="38328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16957" y="2464798"/>
            <a:ext cx="3878580" cy="42443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056247" y="2354662"/>
            <a:ext cx="4819650" cy="4295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5311140" y="2354662"/>
            <a:ext cx="3832860" cy="44646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396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400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nodeType="withEffect">
                                  <p:stCondLst>
                                    <p:cond delay="600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917825" y="4224624"/>
            <a:ext cx="3467616"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zh-TW" altLang="en-US" sz="3200" dirty="0">
                <a:solidFill>
                  <a:srgbClr val="6F5938"/>
                </a:solidFill>
                <a:latin typeface="華康儷中黑" pitchFamily="49" charset="-120"/>
                <a:ea typeface="華康儷中黑" pitchFamily="49" charset="-120"/>
                <a:cs typeface="Museo 300"/>
              </a:rPr>
              <a:t>極緻妍亮護膚系列</a:t>
            </a:r>
          </a:p>
        </p:txBody>
      </p:sp>
      <p:pic>
        <p:nvPicPr>
          <p:cNvPr id="6" name="Picture 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80629" y="2286916"/>
            <a:ext cx="5220842" cy="1517440"/>
          </a:xfrm>
          <a:prstGeom prst="rect">
            <a:avLst/>
          </a:prstGeom>
        </p:spPr>
      </p:pic>
    </p:spTree>
    <p:extLst>
      <p:ext uri="{BB962C8B-B14F-4D97-AF65-F5344CB8AC3E}">
        <p14:creationId xmlns:p14="http://schemas.microsoft.com/office/powerpoint/2010/main" xmlns="" val="390720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ChangeArrowheads="1"/>
          </p:cNvSpPr>
          <p:nvPr/>
        </p:nvSpPr>
        <p:spPr bwMode="auto">
          <a:xfrm>
            <a:off x="2917825" y="4224624"/>
            <a:ext cx="3467616"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zh-TW" altLang="en-US" sz="3200" dirty="0">
                <a:solidFill>
                  <a:srgbClr val="6F5938"/>
                </a:solidFill>
                <a:latin typeface="華康儷中黑" pitchFamily="49" charset="-120"/>
                <a:ea typeface="華康儷中黑" pitchFamily="49" charset="-120"/>
                <a:cs typeface="Museo 300"/>
              </a:rPr>
              <a:t>極緻妍亮護膚系列</a:t>
            </a:r>
          </a:p>
        </p:txBody>
      </p:sp>
      <p:pic>
        <p:nvPicPr>
          <p:cNvPr id="5" name="Picture 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80629" y="2286916"/>
            <a:ext cx="5220842" cy="1517440"/>
          </a:xfrm>
          <a:prstGeom prst="rect">
            <a:avLst/>
          </a:prstGeom>
        </p:spPr>
      </p:pic>
    </p:spTree>
    <p:extLst>
      <p:ext uri="{BB962C8B-B14F-4D97-AF65-F5344CB8AC3E}">
        <p14:creationId xmlns:p14="http://schemas.microsoft.com/office/powerpoint/2010/main" xmlns="" val="323706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pic>
        <p:nvPicPr>
          <p:cNvPr id="6" name="Picture 5" descr="Shot04_089_V1C.png"/>
          <p:cNvPicPr>
            <a:picLocks noChangeAspect="1"/>
          </p:cNvPicPr>
          <p:nvPr/>
        </p:nvPicPr>
        <p:blipFill rotWithShape="1">
          <a:blip r:embed="rId3" cstate="screen">
            <a:extLst>
              <a:ext uri="{28A0092B-C50C-407E-A947-70E740481C1C}">
                <a14:useLocalDpi xmlns:a14="http://schemas.microsoft.com/office/drawing/2010/main" xmlns=""/>
              </a:ext>
            </a:extLst>
          </a:blip>
          <a:srcRect b="-70"/>
          <a:stretch/>
        </p:blipFill>
        <p:spPr>
          <a:xfrm>
            <a:off x="86750" y="149249"/>
            <a:ext cx="4761539" cy="6358453"/>
          </a:xfrm>
          <a:prstGeom prst="rect">
            <a:avLst/>
          </a:prstGeom>
          <a:ln>
            <a:noFill/>
          </a:ln>
          <a:effectLst>
            <a:outerShdw blurRad="292100" dist="139700" dir="2700000" algn="tl" rotWithShape="0">
              <a:srgbClr val="333333">
                <a:alpha val="65000"/>
              </a:srgbClr>
            </a:outerShdw>
          </a:effectLst>
        </p:spPr>
      </p:pic>
      <p:sp>
        <p:nvSpPr>
          <p:cNvPr id="76805" name="Title 1"/>
          <p:cNvSpPr>
            <a:spLocks/>
          </p:cNvSpPr>
          <p:nvPr/>
        </p:nvSpPr>
        <p:spPr bwMode="auto">
          <a:xfrm>
            <a:off x="4920611" y="2280947"/>
            <a:ext cx="4164031" cy="1593850"/>
          </a:xfrm>
          <a:prstGeom prst="rect">
            <a:avLst/>
          </a:prstGeom>
          <a:noFill/>
          <a:ln w="9525">
            <a:noFill/>
            <a:miter lim="800000"/>
            <a:headEnd/>
            <a:tailEnd/>
          </a:ln>
        </p:spPr>
        <p:txBody>
          <a:bodyPr/>
          <a:lstStyle/>
          <a:p>
            <a:pPr defTabSz="457200" fontAlgn="base">
              <a:spcBef>
                <a:spcPct val="0"/>
              </a:spcBef>
              <a:spcAft>
                <a:spcPct val="0"/>
              </a:spcAft>
            </a:pPr>
            <a:r>
              <a:rPr lang="en-US" altLang="zh-TW" sz="2600" dirty="0" err="1">
                <a:solidFill>
                  <a:srgbClr val="6F5938"/>
                </a:solidFill>
                <a:latin typeface="Cambria" pitchFamily="18" charset="0"/>
                <a:ea typeface="華康儷中黑" pitchFamily="49" charset="-120"/>
                <a:cs typeface="Museo 300"/>
              </a:rPr>
              <a:t>Lumiére</a:t>
            </a:r>
            <a:r>
              <a:rPr lang="en-US" altLang="zh-TW" sz="2600" dirty="0">
                <a:solidFill>
                  <a:srgbClr val="6F5938"/>
                </a:solidFill>
                <a:latin typeface="Cambria" pitchFamily="18" charset="0"/>
                <a:ea typeface="華康儷中黑" pitchFamily="49" charset="-120"/>
                <a:cs typeface="Museo 300"/>
              </a:rPr>
              <a:t> de Vie</a:t>
            </a:r>
            <a:r>
              <a:rPr lang="en-US" altLang="zh-TW" sz="2600" baseline="30000" dirty="0">
                <a:solidFill>
                  <a:srgbClr val="6F5938"/>
                </a:solidFill>
                <a:latin typeface="Cambria" pitchFamily="18" charset="0"/>
                <a:ea typeface="華康儷中黑" pitchFamily="49" charset="-120"/>
                <a:cs typeface="Museo 300"/>
              </a:rPr>
              <a:t>®</a:t>
            </a:r>
            <a:r>
              <a:rPr lang="en-US" altLang="zh-TW" sz="2600" dirty="0">
                <a:solidFill>
                  <a:srgbClr val="6F5938"/>
                </a:solidFill>
                <a:latin typeface="Cambria" pitchFamily="18" charset="0"/>
                <a:ea typeface="華康儷中黑" pitchFamily="49" charset="-120"/>
                <a:cs typeface="Museo 300"/>
              </a:rPr>
              <a:t> </a:t>
            </a:r>
          </a:p>
          <a:p>
            <a:pPr defTabSz="457200" fontAlgn="base">
              <a:spcBef>
                <a:spcPct val="0"/>
              </a:spcBef>
              <a:spcAft>
                <a:spcPct val="0"/>
              </a:spcAft>
            </a:pPr>
            <a:r>
              <a:rPr lang="zh-TW" altLang="en-US" sz="2400" dirty="0">
                <a:solidFill>
                  <a:srgbClr val="6F5938"/>
                </a:solidFill>
                <a:latin typeface="Cambria" pitchFamily="18" charset="0"/>
                <a:ea typeface="華康儷中黑" pitchFamily="49" charset="-120"/>
                <a:cs typeface="Museo 300"/>
              </a:rPr>
              <a:t>極緻妍亮護膚系列</a:t>
            </a:r>
            <a:endParaRPr lang="en-US" altLang="zh-TW" sz="2400" dirty="0">
              <a:solidFill>
                <a:srgbClr val="6F5938"/>
              </a:solidFill>
              <a:latin typeface="Cambria" pitchFamily="18" charset="0"/>
              <a:ea typeface="華康儷中黑" pitchFamily="49" charset="-120"/>
              <a:cs typeface="Museo 300"/>
            </a:endParaRPr>
          </a:p>
          <a:p>
            <a:pPr defTabSz="457200" fontAlgn="base">
              <a:spcBef>
                <a:spcPct val="0"/>
              </a:spcBef>
              <a:spcAft>
                <a:spcPct val="0"/>
              </a:spcAft>
            </a:pPr>
            <a:r>
              <a:rPr lang="zh-TW" altLang="en-US" sz="2400" dirty="0">
                <a:solidFill>
                  <a:srgbClr val="6F5938"/>
                </a:solidFill>
                <a:latin typeface="Cambria" pitchFamily="18" charset="0"/>
                <a:ea typeface="華康儷中黑" pitchFamily="49" charset="-120"/>
                <a:cs typeface="Museo 300"/>
              </a:rPr>
              <a:t>激活肌膚散發傳奇亮澤的奧秘</a:t>
            </a:r>
          </a:p>
        </p:txBody>
      </p:sp>
      <p:sp>
        <p:nvSpPr>
          <p:cNvPr id="5" name="Title 1"/>
          <p:cNvSpPr>
            <a:spLocks noGrp="1"/>
          </p:cNvSpPr>
          <p:nvPr>
            <p:ph type="ctrTitle"/>
          </p:nvPr>
        </p:nvSpPr>
        <p:spPr>
          <a:xfrm>
            <a:off x="4919539" y="3586369"/>
            <a:ext cx="3725333" cy="1594555"/>
          </a:xfrm>
        </p:spPr>
        <p:txBody>
          <a:bodyPr anchor="t">
            <a:noAutofit/>
          </a:bodyPr>
          <a:lstStyle/>
          <a:p>
            <a:pPr algn="l"/>
            <a:r>
              <a:rPr lang="en-US" sz="2000" dirty="0" smtClean="0">
                <a:solidFill>
                  <a:srgbClr val="6F5938"/>
                </a:solidFill>
                <a:latin typeface="Cambria" pitchFamily="18" charset="0"/>
                <a:cs typeface="Museo 300"/>
              </a:rPr>
              <a:t>Put life </a:t>
            </a:r>
            <a:r>
              <a:rPr lang="en-US" sz="2000" dirty="0">
                <a:solidFill>
                  <a:srgbClr val="6F5938"/>
                </a:solidFill>
                <a:latin typeface="Cambria" pitchFamily="18" charset="0"/>
                <a:cs typeface="Museo 300"/>
              </a:rPr>
              <a:t>and </a:t>
            </a:r>
            <a:r>
              <a:rPr lang="en-US" sz="2000" dirty="0" smtClean="0">
                <a:solidFill>
                  <a:srgbClr val="6F5938"/>
                </a:solidFill>
                <a:latin typeface="Cambria" pitchFamily="18" charset="0"/>
                <a:cs typeface="Museo 300"/>
              </a:rPr>
              <a:t>light </a:t>
            </a:r>
            <a:r>
              <a:rPr lang="en-US" sz="2000" dirty="0">
                <a:solidFill>
                  <a:srgbClr val="6F5938"/>
                </a:solidFill>
                <a:latin typeface="Cambria" pitchFamily="18" charset="0"/>
                <a:cs typeface="Museo 300"/>
              </a:rPr>
              <a:t>into your skin with Lumière de </a:t>
            </a:r>
            <a:r>
              <a:rPr lang="en-US" sz="2000" dirty="0" smtClean="0">
                <a:solidFill>
                  <a:srgbClr val="6F5938"/>
                </a:solidFill>
                <a:latin typeface="Cambria" pitchFamily="18" charset="0"/>
                <a:cs typeface="Museo 300"/>
              </a:rPr>
              <a:t>Vie</a:t>
            </a:r>
            <a:endParaRPr lang="en-US" sz="2000" dirty="0">
              <a:solidFill>
                <a:srgbClr val="6F5938"/>
              </a:solidFill>
              <a:latin typeface="Cambria" pitchFamily="18" charset="0"/>
              <a:cs typeface="Museo 30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spTree>
    <p:extLst>
      <p:ext uri="{BB962C8B-B14F-4D97-AF65-F5344CB8AC3E}">
        <p14:creationId xmlns:p14="http://schemas.microsoft.com/office/powerpoint/2010/main" xmlns="" val="3387154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3" name="Picture 2" descr="US_IC2013_LDVmainProductShot.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400143" y="1427976"/>
            <a:ext cx="7921188" cy="565919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spTree>
    <p:extLst>
      <p:ext uri="{BB962C8B-B14F-4D97-AF65-F5344CB8AC3E}">
        <p14:creationId xmlns:p14="http://schemas.microsoft.com/office/powerpoint/2010/main" xmlns="" val="116879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903813" y="3653713"/>
            <a:ext cx="5276382" cy="2775119"/>
          </a:xfrm>
          <a:prstGeom prst="rect">
            <a:avLst/>
          </a:prstGeom>
          <a:noFill/>
        </p:spPr>
        <p:txBody>
          <a:bodyPr wrap="square" rtlCol="0">
            <a:spAutoFit/>
          </a:bodyPr>
          <a:lstStyle/>
          <a:p>
            <a:pPr defTabSz="457200">
              <a:spcAft>
                <a:spcPts val="600"/>
              </a:spcAft>
            </a:pPr>
            <a:r>
              <a:rPr lang="en-US" sz="2000" dirty="0">
                <a:solidFill>
                  <a:srgbClr val="6F5938"/>
                </a:solidFill>
                <a:latin typeface="Cambria" pitchFamily="18" charset="0"/>
                <a:ea typeface="華康儷中黑" pitchFamily="49" charset="-120"/>
                <a:cs typeface="Museo 700"/>
              </a:rPr>
              <a:t>KEY INGREDIENTS:</a:t>
            </a:r>
            <a:endParaRPr lang="en-US" sz="2000" dirty="0">
              <a:solidFill>
                <a:srgbClr val="6F5938"/>
              </a:solidFill>
              <a:latin typeface="Cambria" pitchFamily="18" charset="0"/>
              <a:ea typeface="華康儷中黑" pitchFamily="49" charset="-120"/>
              <a:cs typeface="Museo 300"/>
            </a:endParaRPr>
          </a:p>
          <a:p>
            <a:pPr marL="457200" indent="-457200" defTabSz="457200">
              <a:buFont typeface="Arial"/>
              <a:buChar char="•"/>
            </a:pPr>
            <a:r>
              <a:rPr lang="en-US" dirty="0" err="1">
                <a:solidFill>
                  <a:srgbClr val="6F5938"/>
                </a:solidFill>
                <a:latin typeface="Cambria" pitchFamily="18" charset="0"/>
                <a:ea typeface="新細明體" charset="-120"/>
                <a:cs typeface="Museo 300"/>
              </a:rPr>
              <a:t>Panthenol</a:t>
            </a:r>
            <a:r>
              <a:rPr lang="en-US" dirty="0">
                <a:solidFill>
                  <a:srgbClr val="6F5938"/>
                </a:solidFill>
                <a:latin typeface="Cambria" pitchFamily="18" charset="0"/>
                <a:ea typeface="新細明體" charset="-120"/>
                <a:cs typeface="Museo 300"/>
              </a:rPr>
              <a:t> (Vitamin B5), </a:t>
            </a:r>
            <a:r>
              <a:rPr lang="en-US" dirty="0" err="1">
                <a:solidFill>
                  <a:srgbClr val="6F5938"/>
                </a:solidFill>
                <a:latin typeface="Cambria" pitchFamily="18" charset="0"/>
                <a:ea typeface="新細明體" charset="-120"/>
                <a:cs typeface="Museo 300"/>
              </a:rPr>
              <a:t>Allantoin</a:t>
            </a:r>
            <a:endParaRPr lang="en-US" dirty="0">
              <a:solidFill>
                <a:srgbClr val="6F5938"/>
              </a:solidFill>
              <a:latin typeface="Cambria" pitchFamily="18" charset="0"/>
              <a:ea typeface="新細明體" charset="-120"/>
              <a:cs typeface="Museo 300"/>
            </a:endParaRPr>
          </a:p>
          <a:p>
            <a:pPr marL="192024" indent="-192024" defTabSz="457200" fontAlgn="base">
              <a:spcBef>
                <a:spcPct val="0"/>
              </a:spcBef>
              <a:spcAft>
                <a:spcPts val="400"/>
              </a:spcAft>
            </a:pPr>
            <a:r>
              <a:rPr kumimoji="1" lang="en-US" sz="2000" cap="all" dirty="0">
                <a:solidFill>
                  <a:srgbClr val="6F5938"/>
                </a:solidFill>
                <a:latin typeface="Cambria" pitchFamily="18" charset="0"/>
                <a:ea typeface="新細明體" charset="-120"/>
                <a:cs typeface="Museo 300"/>
              </a:rPr>
              <a:t>Results you can expect:</a:t>
            </a:r>
          </a:p>
          <a:p>
            <a:pPr marL="457200" indent="-457200" defTabSz="457200">
              <a:buFont typeface="Arial"/>
              <a:buChar char="•"/>
            </a:pPr>
            <a:r>
              <a:rPr lang="en-US" dirty="0">
                <a:solidFill>
                  <a:srgbClr val="6F5938"/>
                </a:solidFill>
                <a:latin typeface="Cambria" pitchFamily="18" charset="0"/>
                <a:ea typeface="新細明體" charset="-120"/>
                <a:cs typeface="Museo 300"/>
              </a:rPr>
              <a:t>Exfoliates skin to cleanse pores and remove impurities and excess oils</a:t>
            </a:r>
          </a:p>
          <a:p>
            <a:pPr marL="457200" indent="-457200" defTabSz="457200">
              <a:buFont typeface="Arial"/>
              <a:buChar char="•"/>
            </a:pPr>
            <a:r>
              <a:rPr lang="en-US" dirty="0">
                <a:solidFill>
                  <a:srgbClr val="6F5938"/>
                </a:solidFill>
                <a:latin typeface="Cambria" pitchFamily="18" charset="0"/>
                <a:ea typeface="新細明體" charset="-120"/>
                <a:cs typeface="Museo 300"/>
              </a:rPr>
              <a:t>Thoroughly cleanses the skin, leaving it feeling refreshed and invigorated</a:t>
            </a:r>
          </a:p>
          <a:p>
            <a:pPr marL="457200" indent="-457200" defTabSz="457200">
              <a:buFont typeface="Arial"/>
              <a:buChar char="•"/>
            </a:pPr>
            <a:r>
              <a:rPr lang="en-US" dirty="0">
                <a:solidFill>
                  <a:srgbClr val="6F5938"/>
                </a:solidFill>
                <a:latin typeface="Cambria" pitchFamily="18" charset="0"/>
                <a:ea typeface="新細明體" charset="-120"/>
                <a:cs typeface="Museo 300"/>
              </a:rPr>
              <a:t>Helps reduce the appearance of rough and dry skin</a:t>
            </a:r>
          </a:p>
        </p:txBody>
      </p:sp>
      <p:sp>
        <p:nvSpPr>
          <p:cNvPr id="12" name="Title 1"/>
          <p:cNvSpPr>
            <a:spLocks noGrp="1"/>
          </p:cNvSpPr>
          <p:nvPr>
            <p:ph type="title"/>
          </p:nvPr>
        </p:nvSpPr>
        <p:spPr>
          <a:xfrm>
            <a:off x="1894388" y="8813"/>
            <a:ext cx="6686082" cy="1143000"/>
          </a:xfrm>
        </p:spPr>
        <p:txBody>
          <a:bodyPr anchor="t">
            <a:normAutofit/>
          </a:bodyPr>
          <a:lstStyle/>
          <a:p>
            <a:pPr algn="l"/>
            <a:r>
              <a:rPr lang="zh-TW" altLang="en-US" sz="3200" cap="all" dirty="0" smtClean="0">
                <a:solidFill>
                  <a:srgbClr val="6F5938"/>
                </a:solidFill>
                <a:latin typeface="Cambria" pitchFamily="18" charset="0"/>
                <a:ea typeface="華康儷中黑" pitchFamily="49" charset="-120"/>
                <a:cs typeface="Museo 700"/>
              </a:rPr>
              <a:t>第</a:t>
            </a:r>
            <a:r>
              <a:rPr lang="en-US" altLang="zh-TW" sz="3200" cap="all" dirty="0" smtClean="0">
                <a:solidFill>
                  <a:srgbClr val="6F5938"/>
                </a:solidFill>
                <a:latin typeface="Cambria" pitchFamily="18" charset="0"/>
                <a:ea typeface="華康儷中黑" pitchFamily="49" charset="-120"/>
                <a:cs typeface="Museo 700"/>
              </a:rPr>
              <a:t>1</a:t>
            </a:r>
            <a:r>
              <a:rPr lang="zh-TW" altLang="en-US" sz="3200" cap="all" dirty="0" smtClean="0">
                <a:solidFill>
                  <a:srgbClr val="6F5938"/>
                </a:solidFill>
                <a:latin typeface="Cambria" pitchFamily="18" charset="0"/>
                <a:ea typeface="華康儷中黑" pitchFamily="49" charset="-120"/>
                <a:cs typeface="Museo 700"/>
              </a:rPr>
              <a:t>步</a:t>
            </a:r>
            <a:r>
              <a:rPr lang="zh-TW" altLang="en-US" sz="3200" cap="all" dirty="0">
                <a:solidFill>
                  <a:srgbClr val="6F5938"/>
                </a:solidFill>
                <a:latin typeface="Cambria" pitchFamily="18" charset="0"/>
                <a:ea typeface="華康儷中黑" pitchFamily="49" charset="-120"/>
                <a:cs typeface="Museo 700"/>
              </a:rPr>
              <a:t>：極</a:t>
            </a:r>
            <a:r>
              <a:rPr lang="zh-TW" altLang="en-US" sz="3200" cap="all" dirty="0" smtClean="0">
                <a:solidFill>
                  <a:srgbClr val="6F5938"/>
                </a:solidFill>
                <a:latin typeface="Cambria" pitchFamily="18" charset="0"/>
                <a:ea typeface="華康儷中黑" pitchFamily="49" charset="-120"/>
                <a:cs typeface="Museo 700"/>
              </a:rPr>
              <a:t>緻妍亮潔面乳 </a:t>
            </a:r>
            <a:r>
              <a:rPr lang="en-US" altLang="zh-TW" sz="3200" cap="all" dirty="0" smtClean="0">
                <a:solidFill>
                  <a:srgbClr val="6F5938"/>
                </a:solidFill>
                <a:latin typeface="Cambria" pitchFamily="18" charset="0"/>
                <a:ea typeface="華康儷中黑" pitchFamily="49" charset="-120"/>
                <a:cs typeface="Museo 700"/>
              </a:rPr>
              <a:t/>
            </a:r>
            <a:br>
              <a:rPr lang="en-US" altLang="zh-TW" sz="3200" cap="all" dirty="0" smtClean="0">
                <a:solidFill>
                  <a:srgbClr val="6F5938"/>
                </a:solidFill>
                <a:latin typeface="Cambria" pitchFamily="18" charset="0"/>
                <a:ea typeface="華康儷中黑" pitchFamily="49" charset="-120"/>
                <a:cs typeface="Museo 700"/>
              </a:rPr>
            </a:br>
            <a:r>
              <a:rPr lang="en-US" sz="2800" cap="all" dirty="0" smtClean="0">
                <a:solidFill>
                  <a:srgbClr val="6F5938"/>
                </a:solidFill>
                <a:latin typeface="Cambria" pitchFamily="18" charset="0"/>
                <a:ea typeface="華康儷中黑" pitchFamily="49" charset="-120"/>
                <a:cs typeface="Museo 700"/>
              </a:rPr>
              <a:t>step 1: Facial </a:t>
            </a:r>
            <a:r>
              <a:rPr lang="en-US" sz="2800" cap="all" dirty="0">
                <a:solidFill>
                  <a:srgbClr val="6F5938"/>
                </a:solidFill>
                <a:latin typeface="Cambria" pitchFamily="18" charset="0"/>
                <a:ea typeface="華康儷中黑" pitchFamily="49" charset="-120"/>
                <a:cs typeface="Museo 700"/>
              </a:rPr>
              <a:t>Cleanser</a:t>
            </a:r>
          </a:p>
        </p:txBody>
      </p:sp>
      <p:pic>
        <p:nvPicPr>
          <p:cNvPr id="2" name="Picture 1" descr="US_LDV_IC2013_FacialCleanser_0613.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818469" y="1860728"/>
            <a:ext cx="2680711" cy="4862685"/>
          </a:xfrm>
          <a:prstGeom prst="rect">
            <a:avLst/>
          </a:prstGeom>
        </p:spPr>
      </p:pic>
      <p:sp>
        <p:nvSpPr>
          <p:cNvPr id="9" name="Title 1"/>
          <p:cNvSpPr txBox="1">
            <a:spLocks/>
          </p:cNvSpPr>
          <p:nvPr/>
        </p:nvSpPr>
        <p:spPr>
          <a:xfrm>
            <a:off x="1902574" y="6468148"/>
            <a:ext cx="6061075" cy="39211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HK12207; DC$210.00; SR$293.00; BV</a:t>
            </a:r>
            <a:r>
              <a:rPr lang="en-US" sz="2000" dirty="0">
                <a:solidFill>
                  <a:srgbClr val="6F5938"/>
                </a:solidFill>
                <a:latin typeface="Cambria" pitchFamily="18" charset="0"/>
                <a:cs typeface="Museo 700"/>
              </a:rPr>
              <a:t>: </a:t>
            </a:r>
            <a:r>
              <a:rPr lang="en-US" sz="2000" dirty="0" smtClean="0">
                <a:solidFill>
                  <a:srgbClr val="6F5938"/>
                </a:solidFill>
                <a:latin typeface="Cambria" pitchFamily="18" charset="0"/>
                <a:cs typeface="Museo 700"/>
              </a:rPr>
              <a:t>20</a:t>
            </a:r>
            <a:endParaRPr lang="en-US" sz="2000" dirty="0">
              <a:solidFill>
                <a:srgbClr val="6F5938"/>
              </a:solidFill>
              <a:latin typeface="Cambria" pitchFamily="18" charset="0"/>
              <a:cs typeface="Museo 700"/>
            </a:endParaRPr>
          </a:p>
        </p:txBody>
      </p:sp>
      <p:sp>
        <p:nvSpPr>
          <p:cNvPr id="11" name="TextBox 10"/>
          <p:cNvSpPr txBox="1"/>
          <p:nvPr/>
        </p:nvSpPr>
        <p:spPr>
          <a:xfrm>
            <a:off x="1903825" y="1243983"/>
            <a:ext cx="6740561" cy="2328843"/>
          </a:xfrm>
          <a:prstGeom prst="rect">
            <a:avLst/>
          </a:prstGeom>
          <a:noFill/>
        </p:spPr>
        <p:txBody>
          <a:bodyPr wrap="square" rtlCol="0">
            <a:spAutoFit/>
          </a:bodyPr>
          <a:lstStyle/>
          <a:p>
            <a:pPr defTabSz="457200">
              <a:spcAft>
                <a:spcPts val="600"/>
              </a:spcAft>
            </a:pPr>
            <a:r>
              <a:rPr lang="zh-TW" altLang="en-US" sz="2200" dirty="0">
                <a:solidFill>
                  <a:srgbClr val="6F5938"/>
                </a:solidFill>
                <a:latin typeface="Cambria" pitchFamily="18" charset="0"/>
                <a:ea typeface="華康儷中黑" pitchFamily="49" charset="-120"/>
                <a:cs typeface="Museo 700"/>
              </a:rPr>
              <a:t>主要成份：</a:t>
            </a:r>
            <a:endParaRPr lang="en-US" sz="2200" dirty="0">
              <a:solidFill>
                <a:srgbClr val="6F5938"/>
              </a:solidFill>
              <a:latin typeface="Cambria" pitchFamily="18" charset="0"/>
              <a:ea typeface="華康儷中黑" pitchFamily="49" charset="-120"/>
              <a:cs typeface="Museo 300"/>
            </a:endParaRPr>
          </a:p>
          <a:p>
            <a:pPr marL="457200" indent="-457200" defTabSz="457200">
              <a:buFont typeface="Arial"/>
              <a:buChar char="•"/>
            </a:pPr>
            <a:r>
              <a:rPr lang="zh-TW" altLang="en-US" sz="2200" dirty="0">
                <a:solidFill>
                  <a:srgbClr val="6F5938"/>
                </a:solidFill>
                <a:latin typeface="華康儷中黑" pitchFamily="49" charset="-120"/>
                <a:ea typeface="華康儷中黑" pitchFamily="49" charset="-120"/>
                <a:cs typeface="Museo 300"/>
              </a:rPr>
              <a:t>泛醇、尿囊素</a:t>
            </a:r>
            <a:endParaRPr lang="en-US" altLang="zh-TW" sz="2200" dirty="0">
              <a:solidFill>
                <a:srgbClr val="6F5938"/>
              </a:solidFill>
              <a:latin typeface="華康儷中黑" pitchFamily="49" charset="-120"/>
              <a:ea typeface="華康儷中黑" pitchFamily="49" charset="-120"/>
              <a:cs typeface="Museo 300"/>
            </a:endParaRPr>
          </a:p>
          <a:p>
            <a:pPr marL="192024" indent="-192024" defTabSz="457200" fontAlgn="base">
              <a:spcBef>
                <a:spcPct val="0"/>
              </a:spcBef>
              <a:spcAft>
                <a:spcPts val="400"/>
              </a:spcAft>
            </a:pPr>
            <a:r>
              <a:rPr kumimoji="1" lang="zh-TW" altLang="en-US" sz="2200" cap="all" dirty="0">
                <a:solidFill>
                  <a:srgbClr val="6F5938"/>
                </a:solidFill>
                <a:latin typeface="華康儷中黑" pitchFamily="49" charset="-120"/>
                <a:ea typeface="華康儷中黑" pitchFamily="49" charset="-120"/>
                <a:cs typeface="Museo 300"/>
              </a:rPr>
              <a:t>效果：</a:t>
            </a:r>
            <a:endParaRPr kumimoji="1" lang="en-US" sz="2200" cap="all"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en-US" sz="2200" dirty="0">
                <a:solidFill>
                  <a:srgbClr val="6F5938"/>
                </a:solidFill>
                <a:latin typeface="華康儷中黑" pitchFamily="49" charset="-120"/>
                <a:ea typeface="華康儷中黑" pitchFamily="49" charset="-120"/>
                <a:cs typeface="Museo 300"/>
              </a:rPr>
              <a:t>去角質並潔淨毛孔，清除污垢及多餘油脂</a:t>
            </a:r>
            <a:endParaRPr lang="en-US" sz="22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zh-TW" sz="2200" dirty="0">
                <a:solidFill>
                  <a:srgbClr val="6F5938"/>
                </a:solidFill>
                <a:latin typeface="華康儷中黑" pitchFamily="49" charset="-120"/>
                <a:ea typeface="華康儷中黑" pitchFamily="49" charset="-120"/>
                <a:cs typeface="Museo 300"/>
              </a:rPr>
              <a:t>徹底潔淨肌膚，為肌膚注入再生活力</a:t>
            </a:r>
            <a:endParaRPr lang="en-US" sz="22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en-US" sz="2200" dirty="0">
                <a:solidFill>
                  <a:srgbClr val="6F5938"/>
                </a:solidFill>
                <a:latin typeface="華康儷中黑" pitchFamily="49" charset="-120"/>
                <a:ea typeface="華康儷中黑" pitchFamily="49" charset="-120"/>
                <a:cs typeface="Museo 300"/>
              </a:rPr>
              <a:t>有助改善肌膚粗糙及乾燥表面</a:t>
            </a:r>
            <a:endParaRPr lang="en-US" sz="2200" dirty="0">
              <a:solidFill>
                <a:srgbClr val="6F5938"/>
              </a:solidFill>
              <a:latin typeface="華康儷中黑" pitchFamily="49" charset="-120"/>
              <a:ea typeface="華康儷中黑" pitchFamily="49" charset="-120"/>
              <a:cs typeface="Museo 300"/>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spTree>
    <p:extLst>
      <p:ext uri="{BB962C8B-B14F-4D97-AF65-F5344CB8AC3E}">
        <p14:creationId xmlns:p14="http://schemas.microsoft.com/office/powerpoint/2010/main" xmlns="" val="821186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915654" y="3714740"/>
            <a:ext cx="5473974" cy="3559949"/>
          </a:xfrm>
          <a:prstGeom prst="rect">
            <a:avLst/>
          </a:prstGeom>
          <a:noFill/>
        </p:spPr>
        <p:txBody>
          <a:bodyPr wrap="square" rtlCol="0">
            <a:spAutoFit/>
          </a:bodyPr>
          <a:lstStyle/>
          <a:p>
            <a:pPr defTabSz="457200"/>
            <a:r>
              <a:rPr lang="en-US" sz="2000" dirty="0">
                <a:solidFill>
                  <a:srgbClr val="6F5938"/>
                </a:solidFill>
                <a:latin typeface="Cambria" pitchFamily="18" charset="0"/>
                <a:ea typeface="新細明體" charset="-120"/>
                <a:cs typeface="Museo 700"/>
              </a:rPr>
              <a:t>KEY INGREDIENTS</a:t>
            </a:r>
            <a:r>
              <a:rPr lang="en-US" sz="2200" dirty="0">
                <a:solidFill>
                  <a:srgbClr val="6F5938"/>
                </a:solidFill>
                <a:latin typeface="Cambria" pitchFamily="18" charset="0"/>
                <a:ea typeface="新細明體" charset="-120"/>
                <a:cs typeface="Museo 700"/>
              </a:rPr>
              <a:t>:</a:t>
            </a:r>
          </a:p>
          <a:p>
            <a:pPr marL="342900" indent="-342900" defTabSz="457200">
              <a:buFont typeface="Arial" panose="020B0604020202020204" pitchFamily="34" charset="0"/>
              <a:buChar char="•"/>
            </a:pPr>
            <a:r>
              <a:rPr lang="en-US" dirty="0">
                <a:solidFill>
                  <a:srgbClr val="6F5938"/>
                </a:solidFill>
                <a:latin typeface="Cambria" pitchFamily="18" charset="0"/>
                <a:ea typeface="新細明體" charset="-120"/>
                <a:cs typeface="Museo 300"/>
              </a:rPr>
              <a:t>  Lactic Acid, </a:t>
            </a:r>
            <a:r>
              <a:rPr lang="en-US" dirty="0" err="1">
                <a:solidFill>
                  <a:srgbClr val="6F5938"/>
                </a:solidFill>
                <a:latin typeface="Cambria" pitchFamily="18" charset="0"/>
                <a:ea typeface="新細明體" charset="-120"/>
                <a:cs typeface="Museo 300"/>
              </a:rPr>
              <a:t>Allantoin</a:t>
            </a:r>
            <a:endParaRPr lang="en-US" dirty="0">
              <a:solidFill>
                <a:srgbClr val="6F5938"/>
              </a:solidFill>
              <a:latin typeface="Cambria" pitchFamily="18" charset="0"/>
              <a:ea typeface="新細明體" charset="-120"/>
              <a:cs typeface="Museo 300"/>
            </a:endParaRPr>
          </a:p>
          <a:p>
            <a:pPr marL="192024" indent="-192024" defTabSz="457200" fontAlgn="base">
              <a:spcBef>
                <a:spcPct val="0"/>
              </a:spcBef>
              <a:spcAft>
                <a:spcPts val="400"/>
              </a:spcAft>
            </a:pPr>
            <a:r>
              <a:rPr kumimoji="1" lang="en-US" sz="2000" cap="all" dirty="0">
                <a:solidFill>
                  <a:srgbClr val="6F5938"/>
                </a:solidFill>
                <a:latin typeface="Cambria" pitchFamily="18" charset="0"/>
                <a:ea typeface="新細明體" charset="-120"/>
                <a:cs typeface="Museo 300"/>
              </a:rPr>
              <a:t>Results you can expect:</a:t>
            </a:r>
          </a:p>
          <a:p>
            <a:pPr marL="457200" indent="-457200" defTabSz="457200">
              <a:buFont typeface="Arial"/>
              <a:buChar char="•"/>
            </a:pPr>
            <a:r>
              <a:rPr lang="en-US" dirty="0">
                <a:solidFill>
                  <a:srgbClr val="6F5938"/>
                </a:solidFill>
                <a:latin typeface="Cambria" pitchFamily="18" charset="0"/>
                <a:ea typeface="新細明體" charset="-120"/>
                <a:cs typeface="Museo 300"/>
              </a:rPr>
              <a:t>Helps to reduce the appearance of rough, dry skin, leaving it looking softer and smoother</a:t>
            </a:r>
          </a:p>
          <a:p>
            <a:pPr marL="457200" indent="-457200" defTabSz="457200">
              <a:buFont typeface="Arial"/>
              <a:buChar char="•"/>
            </a:pPr>
            <a:r>
              <a:rPr lang="en-US" dirty="0">
                <a:solidFill>
                  <a:srgbClr val="6F5938"/>
                </a:solidFill>
                <a:latin typeface="Cambria" pitchFamily="18" charset="0"/>
                <a:ea typeface="新細明體" charset="-120"/>
                <a:cs typeface="Museo 300"/>
              </a:rPr>
              <a:t>Supports healthy skin hydration, for a younger-looking, radiant complexion</a:t>
            </a:r>
          </a:p>
          <a:p>
            <a:pPr marL="457200" indent="-457200" defTabSz="457200">
              <a:buFont typeface="Arial"/>
              <a:buChar char="•"/>
            </a:pPr>
            <a:r>
              <a:rPr lang="en-US" dirty="0">
                <a:solidFill>
                  <a:srgbClr val="6F5938"/>
                </a:solidFill>
                <a:latin typeface="Cambria" pitchFamily="18" charset="0"/>
                <a:ea typeface="新細明體" charset="-120"/>
                <a:cs typeface="Museo 300"/>
              </a:rPr>
              <a:t>Exfoliates skin to cleanse pores, and remove impurities and excess oils</a:t>
            </a:r>
          </a:p>
          <a:p>
            <a:pPr marL="457200" indent="-457200" defTabSz="457200">
              <a:buFont typeface="Arial"/>
              <a:buChar char="•"/>
            </a:pPr>
            <a:endParaRPr lang="en-US" dirty="0">
              <a:solidFill>
                <a:srgbClr val="6F5938"/>
              </a:solidFill>
              <a:latin typeface="Cambria" pitchFamily="18" charset="0"/>
              <a:ea typeface="新細明體" charset="-120"/>
              <a:cs typeface="Museo 300"/>
            </a:endParaRPr>
          </a:p>
          <a:p>
            <a:pPr marL="457200" indent="-457200" defTabSz="457200">
              <a:buFont typeface="Arial"/>
              <a:buChar char="•"/>
            </a:pPr>
            <a:endParaRPr lang="en-US" dirty="0">
              <a:solidFill>
                <a:srgbClr val="6F5938"/>
              </a:solidFill>
              <a:latin typeface="Cambria" pitchFamily="18" charset="0"/>
              <a:ea typeface="新細明體" charset="-120"/>
              <a:cs typeface="Museo 300"/>
            </a:endParaRPr>
          </a:p>
          <a:p>
            <a:pPr marL="457200" indent="-457200" defTabSz="457200">
              <a:buFont typeface="Arial"/>
              <a:buChar char="•"/>
            </a:pPr>
            <a:endParaRPr lang="en-US" dirty="0">
              <a:solidFill>
                <a:srgbClr val="6F5938"/>
              </a:solidFill>
              <a:latin typeface="Cambria" pitchFamily="18" charset="0"/>
              <a:ea typeface="新細明體" charset="-120"/>
              <a:cs typeface="Museo 300"/>
            </a:endParaRPr>
          </a:p>
        </p:txBody>
      </p:sp>
      <p:pic>
        <p:nvPicPr>
          <p:cNvPr id="3" name="Picture 2" descr="US_LDV_IC2013_Toner_0613.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771269" y="1701545"/>
            <a:ext cx="2621243" cy="5101178"/>
          </a:xfrm>
          <a:prstGeom prst="rect">
            <a:avLst/>
          </a:prstGeom>
        </p:spPr>
      </p:pic>
      <p:sp>
        <p:nvSpPr>
          <p:cNvPr id="7" name="Title 1"/>
          <p:cNvSpPr txBox="1">
            <a:spLocks/>
          </p:cNvSpPr>
          <p:nvPr/>
        </p:nvSpPr>
        <p:spPr>
          <a:xfrm>
            <a:off x="1894388" y="8813"/>
            <a:ext cx="6686082" cy="1143000"/>
          </a:xfrm>
          <a:prstGeom prst="rect">
            <a:avLst/>
          </a:prstGeom>
        </p:spPr>
        <p:txBody>
          <a:bodyPr vert="horz" lIns="91440" tIns="45720" rIns="91440" bIns="45720" rtlCol="0" anchor="t">
            <a:normAutofit/>
          </a:bodyPr>
          <a:lstStyle/>
          <a:p>
            <a:pPr defTabSz="457200">
              <a:spcBef>
                <a:spcPct val="0"/>
              </a:spcBef>
            </a:pPr>
            <a:r>
              <a:rPr kumimoji="1" lang="zh-TW" altLang="en-US" sz="3200" cap="all" dirty="0">
                <a:solidFill>
                  <a:srgbClr val="6F5938"/>
                </a:solidFill>
                <a:latin typeface="Cambria" pitchFamily="18" charset="0"/>
                <a:ea typeface="華康儷中黑" pitchFamily="49" charset="-120"/>
                <a:cs typeface="Museo 700"/>
              </a:rPr>
              <a:t>第</a:t>
            </a:r>
            <a:r>
              <a:rPr kumimoji="1" lang="en-US" altLang="zh-TW" sz="3200" cap="all" dirty="0">
                <a:solidFill>
                  <a:srgbClr val="6F5938"/>
                </a:solidFill>
                <a:latin typeface="Cambria" pitchFamily="18" charset="0"/>
                <a:ea typeface="華康儷中黑" pitchFamily="49" charset="-120"/>
                <a:cs typeface="Museo 700"/>
              </a:rPr>
              <a:t>2</a:t>
            </a:r>
            <a:r>
              <a:rPr kumimoji="1" lang="zh-TW" altLang="en-US" sz="3200" cap="all" dirty="0">
                <a:solidFill>
                  <a:srgbClr val="6F5938"/>
                </a:solidFill>
                <a:latin typeface="Cambria" pitchFamily="18" charset="0"/>
                <a:ea typeface="華康儷中黑" pitchFamily="49" charset="-120"/>
                <a:cs typeface="Museo 700"/>
              </a:rPr>
              <a:t>步：</a:t>
            </a:r>
            <a:r>
              <a:rPr lang="zh-TW" altLang="en-US" sz="3200" cap="all" dirty="0">
                <a:solidFill>
                  <a:srgbClr val="6F5938"/>
                </a:solidFill>
                <a:latin typeface="Cambria" pitchFamily="18" charset="0"/>
                <a:ea typeface="華康儷中黑" pitchFamily="49" charset="-120"/>
                <a:cs typeface="Museo 700"/>
              </a:rPr>
              <a:t>極緻妍亮爽膚水</a:t>
            </a:r>
            <a:r>
              <a:rPr lang="en-US" altLang="zh-TW" sz="3200" cap="all" dirty="0">
                <a:solidFill>
                  <a:srgbClr val="6F5938"/>
                </a:solidFill>
                <a:latin typeface="Cambria" pitchFamily="18" charset="0"/>
                <a:ea typeface="華康儷中黑" pitchFamily="49" charset="-120"/>
                <a:cs typeface="Museo 700"/>
              </a:rPr>
              <a:t/>
            </a:r>
            <a:br>
              <a:rPr lang="en-US" altLang="zh-TW" sz="3200" cap="all" dirty="0">
                <a:solidFill>
                  <a:srgbClr val="6F5938"/>
                </a:solidFill>
                <a:latin typeface="Cambria" pitchFamily="18" charset="0"/>
                <a:ea typeface="華康儷中黑" pitchFamily="49" charset="-120"/>
                <a:cs typeface="Museo 700"/>
              </a:rPr>
            </a:br>
            <a:r>
              <a:rPr kumimoji="1" lang="en-US" sz="2800" cap="all" dirty="0">
                <a:solidFill>
                  <a:srgbClr val="6F5938"/>
                </a:solidFill>
                <a:latin typeface="Cambria" pitchFamily="18" charset="0"/>
                <a:ea typeface="華康儷中黑" pitchFamily="49" charset="-120"/>
                <a:cs typeface="Museo 700"/>
              </a:rPr>
              <a:t>step 2: </a:t>
            </a:r>
            <a:r>
              <a:rPr lang="en-US" sz="2800" cap="all" dirty="0">
                <a:solidFill>
                  <a:srgbClr val="6F5938"/>
                </a:solidFill>
                <a:latin typeface="Cambria" pitchFamily="18" charset="0"/>
                <a:ea typeface="華康儷中黑" pitchFamily="49" charset="-120"/>
                <a:cs typeface="Museo 700"/>
              </a:rPr>
              <a:t>TONER</a:t>
            </a:r>
          </a:p>
        </p:txBody>
      </p:sp>
      <p:sp>
        <p:nvSpPr>
          <p:cNvPr id="9" name="Title 1"/>
          <p:cNvSpPr txBox="1">
            <a:spLocks/>
          </p:cNvSpPr>
          <p:nvPr/>
        </p:nvSpPr>
        <p:spPr>
          <a:xfrm>
            <a:off x="1902574" y="6468148"/>
            <a:ext cx="6061075" cy="39211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HK12208; DC$185.00; SR$260.00; </a:t>
            </a:r>
            <a:r>
              <a:rPr lang="en-US" sz="2000" dirty="0">
                <a:solidFill>
                  <a:srgbClr val="6F5938"/>
                </a:solidFill>
                <a:latin typeface="Cambria" pitchFamily="18" charset="0"/>
                <a:cs typeface="Museo 700"/>
              </a:rPr>
              <a:t>BV: </a:t>
            </a:r>
            <a:r>
              <a:rPr lang="en-US" sz="2000" dirty="0" smtClean="0">
                <a:solidFill>
                  <a:srgbClr val="6F5938"/>
                </a:solidFill>
                <a:latin typeface="Cambria" pitchFamily="18" charset="0"/>
                <a:cs typeface="Museo 700"/>
              </a:rPr>
              <a:t>18</a:t>
            </a:r>
            <a:endParaRPr lang="en-US" sz="2000" dirty="0">
              <a:solidFill>
                <a:srgbClr val="6F5938"/>
              </a:solidFill>
              <a:latin typeface="Cambria" pitchFamily="18" charset="0"/>
              <a:cs typeface="Museo 700"/>
            </a:endParaRPr>
          </a:p>
        </p:txBody>
      </p:sp>
      <p:sp>
        <p:nvSpPr>
          <p:cNvPr id="11" name="TextBox 10"/>
          <p:cNvSpPr txBox="1"/>
          <p:nvPr/>
        </p:nvSpPr>
        <p:spPr>
          <a:xfrm>
            <a:off x="1897937" y="1012021"/>
            <a:ext cx="5746883" cy="3144451"/>
          </a:xfrm>
          <a:prstGeom prst="rect">
            <a:avLst/>
          </a:prstGeom>
          <a:noFill/>
        </p:spPr>
        <p:txBody>
          <a:bodyPr wrap="square" rtlCol="0">
            <a:spAutoFit/>
          </a:bodyPr>
          <a:lstStyle/>
          <a:p>
            <a:pPr defTabSz="457200">
              <a:spcAft>
                <a:spcPts val="600"/>
              </a:spcAft>
            </a:pPr>
            <a:r>
              <a:rPr lang="zh-TW" altLang="en-US" sz="2200" dirty="0">
                <a:solidFill>
                  <a:srgbClr val="6F5938"/>
                </a:solidFill>
                <a:latin typeface="Cambria" pitchFamily="18" charset="0"/>
                <a:ea typeface="華康儷中黑" pitchFamily="49" charset="-120"/>
                <a:cs typeface="Museo 700"/>
              </a:rPr>
              <a:t>主要成份：</a:t>
            </a:r>
            <a:endParaRPr lang="en-US" altLang="zh-TW" sz="2200" dirty="0">
              <a:solidFill>
                <a:srgbClr val="6F5938"/>
              </a:solidFill>
              <a:latin typeface="Cambria" pitchFamily="18" charset="0"/>
              <a:ea typeface="華康儷中黑" pitchFamily="49" charset="-120"/>
              <a:cs typeface="Museo 700"/>
            </a:endParaRPr>
          </a:p>
          <a:p>
            <a:pPr marL="457200" indent="-457200" defTabSz="457200">
              <a:buFont typeface="Arial"/>
              <a:buChar char="•"/>
            </a:pPr>
            <a:r>
              <a:rPr lang="zh-TW" altLang="en-US" sz="2000" dirty="0">
                <a:solidFill>
                  <a:srgbClr val="6F5938"/>
                </a:solidFill>
                <a:latin typeface="華康儷中黑" pitchFamily="49" charset="-120"/>
                <a:ea typeface="華康儷中黑" pitchFamily="49" charset="-120"/>
                <a:cs typeface="Museo 300"/>
              </a:rPr>
              <a:t>乳酸、尿囊素</a:t>
            </a:r>
            <a:endParaRPr lang="en-US" altLang="zh-TW" sz="2000" dirty="0">
              <a:solidFill>
                <a:srgbClr val="6F5938"/>
              </a:solidFill>
              <a:latin typeface="華康儷中黑" pitchFamily="49" charset="-120"/>
              <a:ea typeface="華康儷中黑" pitchFamily="49" charset="-120"/>
              <a:cs typeface="Museo 300"/>
            </a:endParaRPr>
          </a:p>
          <a:p>
            <a:pPr marL="192024" indent="-192024" defTabSz="457200" fontAlgn="base">
              <a:spcBef>
                <a:spcPct val="0"/>
              </a:spcBef>
              <a:spcAft>
                <a:spcPts val="400"/>
              </a:spcAft>
            </a:pPr>
            <a:r>
              <a:rPr kumimoji="1" lang="zh-TW" altLang="en-US" sz="2200" cap="all" dirty="0">
                <a:solidFill>
                  <a:srgbClr val="6F5938"/>
                </a:solidFill>
                <a:latin typeface="華康儷中黑" pitchFamily="49" charset="-120"/>
                <a:ea typeface="華康儷中黑" pitchFamily="49" charset="-120"/>
                <a:cs typeface="Museo 300"/>
              </a:rPr>
              <a:t>效果：</a:t>
            </a:r>
            <a:endParaRPr kumimoji="1" lang="en-US" sz="2200" cap="all"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en-US" sz="2000" dirty="0">
                <a:solidFill>
                  <a:srgbClr val="6F5938"/>
                </a:solidFill>
                <a:latin typeface="華康儷中黑" pitchFamily="49" charset="-120"/>
                <a:ea typeface="華康儷中黑" pitchFamily="49" charset="-120"/>
                <a:cs typeface="Museo 300"/>
              </a:rPr>
              <a:t>有助</a:t>
            </a:r>
            <a:r>
              <a:rPr lang="zh-TW" altLang="zh-TW" sz="2000" dirty="0">
                <a:solidFill>
                  <a:srgbClr val="6F5938"/>
                </a:solidFill>
                <a:latin typeface="華康儷中黑" pitchFamily="49" charset="-120"/>
                <a:ea typeface="華康儷中黑" pitchFamily="49" charset="-120"/>
                <a:cs typeface="Museo 300"/>
              </a:rPr>
              <a:t>改善肌膚粗糙和乾燥外表，令肌膚外表更柔軟嫩滑</a:t>
            </a:r>
            <a:endParaRPr lang="en-US" sz="20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zh-TW" sz="2000" dirty="0">
                <a:solidFill>
                  <a:srgbClr val="6F5938"/>
                </a:solidFill>
                <a:latin typeface="華康儷中黑" pitchFamily="49" charset="-120"/>
                <a:ea typeface="華康儷中黑" pitchFamily="49" charset="-120"/>
                <a:cs typeface="Museo 300"/>
              </a:rPr>
              <a:t>支援健康的肌膚含水量，令肌膚散發年輕光彩</a:t>
            </a:r>
            <a:endParaRPr lang="en-US" sz="2000" dirty="0">
              <a:solidFill>
                <a:srgbClr val="6F5938"/>
              </a:solidFill>
              <a:latin typeface="華康儷中黑" pitchFamily="49" charset="-120"/>
              <a:ea typeface="華康儷中黑" pitchFamily="49" charset="-120"/>
              <a:cs typeface="Museo 300"/>
            </a:endParaRPr>
          </a:p>
          <a:p>
            <a:pPr marL="457200" indent="-457200" defTabSz="457200">
              <a:buFont typeface="Arial"/>
              <a:buChar char="•"/>
            </a:pPr>
            <a:r>
              <a:rPr lang="zh-TW" altLang="en-US" sz="2000" dirty="0">
                <a:solidFill>
                  <a:srgbClr val="6F5938"/>
                </a:solidFill>
                <a:latin typeface="華康儷中黑" pitchFamily="49" charset="-120"/>
                <a:ea typeface="華康儷中黑" pitchFamily="49" charset="-120"/>
                <a:cs typeface="Museo 300"/>
              </a:rPr>
              <a:t>去除角質潔淨毛孔，並清除肌膚上的雜質和多餘油脂</a:t>
            </a:r>
            <a:r>
              <a:rPr kumimoji="1" lang="zh-TW" altLang="en-US" sz="2600" b="1" dirty="0">
                <a:solidFill>
                  <a:prstClr val="black"/>
                </a:solidFill>
                <a:latin typeface="Arial" charset="0"/>
              </a:rPr>
              <a:t/>
            </a:r>
            <a:br>
              <a:rPr kumimoji="1" lang="zh-TW" altLang="en-US" sz="2600" b="1" dirty="0">
                <a:solidFill>
                  <a:prstClr val="black"/>
                </a:solidFill>
                <a:latin typeface="Arial" charset="0"/>
              </a:rPr>
            </a:br>
            <a:endParaRPr lang="en-US" sz="2600" dirty="0">
              <a:solidFill>
                <a:srgbClr val="6F5938"/>
              </a:solidFill>
              <a:latin typeface="Cambria" pitchFamily="18" charset="0"/>
              <a:ea typeface="華康儷中黑" pitchFamily="49" charset="-120"/>
              <a:cs typeface="Museo 30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969106" y="155453"/>
            <a:ext cx="1993212" cy="579328"/>
          </a:xfrm>
          <a:prstGeom prst="rect">
            <a:avLst/>
          </a:prstGeom>
        </p:spPr>
      </p:pic>
    </p:spTree>
    <p:extLst>
      <p:ext uri="{BB962C8B-B14F-4D97-AF65-F5344CB8AC3E}">
        <p14:creationId xmlns:p14="http://schemas.microsoft.com/office/powerpoint/2010/main" xmlns="" val="148397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907068" y="8234"/>
            <a:ext cx="6769100"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pPr>
            <a:r>
              <a:rPr kumimoji="1" lang="zh-TW" altLang="en-US" sz="3200" cap="all" dirty="0" smtClean="0">
                <a:solidFill>
                  <a:srgbClr val="6F5938"/>
                </a:solidFill>
                <a:latin typeface="Cambria" pitchFamily="18" charset="0"/>
                <a:ea typeface="華康儷中黑" pitchFamily="49" charset="-120"/>
                <a:cs typeface="Museo 700"/>
              </a:rPr>
              <a:t>第</a:t>
            </a:r>
            <a:r>
              <a:rPr kumimoji="1" lang="en-US" altLang="zh-TW" sz="3200" cap="all" dirty="0" smtClean="0">
                <a:solidFill>
                  <a:srgbClr val="6F5938"/>
                </a:solidFill>
                <a:latin typeface="Cambria" pitchFamily="18" charset="0"/>
                <a:ea typeface="華康儷中黑" pitchFamily="49" charset="-120"/>
                <a:cs typeface="Museo 700"/>
              </a:rPr>
              <a:t>3</a:t>
            </a:r>
            <a:r>
              <a:rPr kumimoji="1" lang="zh-TW" altLang="en-US" sz="3200" cap="all" dirty="0" smtClean="0">
                <a:solidFill>
                  <a:srgbClr val="6F5938"/>
                </a:solidFill>
                <a:latin typeface="Cambria" pitchFamily="18" charset="0"/>
                <a:ea typeface="華康儷中黑" pitchFamily="49" charset="-120"/>
                <a:cs typeface="Museo 700"/>
              </a:rPr>
              <a:t>步</a:t>
            </a:r>
            <a:r>
              <a:rPr kumimoji="1" lang="zh-TW" altLang="en-US" sz="3200" cap="all" dirty="0">
                <a:solidFill>
                  <a:srgbClr val="6F5938"/>
                </a:solidFill>
                <a:latin typeface="Cambria" pitchFamily="18" charset="0"/>
                <a:ea typeface="華康儷中黑" pitchFamily="49" charset="-120"/>
                <a:cs typeface="Museo 700"/>
              </a:rPr>
              <a:t>：</a:t>
            </a:r>
            <a:r>
              <a:rPr lang="zh-TW" altLang="en-US" sz="3200" dirty="0" smtClean="0">
                <a:solidFill>
                  <a:srgbClr val="6F5938"/>
                </a:solidFill>
                <a:latin typeface="Cambria" pitchFamily="18" charset="0"/>
                <a:ea typeface="華康儷中黑" pitchFamily="49" charset="-120"/>
                <a:cs typeface="Times New Roman" pitchFamily="18" charset="0"/>
              </a:rPr>
              <a:t>極緻妍亮火山泥去角質面膜</a:t>
            </a:r>
            <a:endParaRPr lang="en-US" altLang="zh-TW" sz="3200" dirty="0" smtClean="0">
              <a:solidFill>
                <a:srgbClr val="6F5938"/>
              </a:solidFill>
              <a:latin typeface="Cambria" pitchFamily="18" charset="0"/>
              <a:ea typeface="華康儷中黑" pitchFamily="49" charset="-120"/>
              <a:cs typeface="Times New Roman" pitchFamily="18" charset="0"/>
            </a:endParaRPr>
          </a:p>
          <a:p>
            <a:pPr algn="l" fontAlgn="base">
              <a:spcAft>
                <a:spcPct val="0"/>
              </a:spcAft>
            </a:pPr>
            <a:r>
              <a:rPr kumimoji="1" lang="en-US" sz="2800" cap="all" dirty="0">
                <a:solidFill>
                  <a:srgbClr val="6F5938"/>
                </a:solidFill>
                <a:latin typeface="Cambria" pitchFamily="18" charset="0"/>
                <a:ea typeface="華康儷中黑" pitchFamily="49" charset="-120"/>
                <a:cs typeface="Museo 700"/>
              </a:rPr>
              <a:t>step </a:t>
            </a:r>
            <a:r>
              <a:rPr kumimoji="1" lang="en-US" sz="2800" cap="all" dirty="0" smtClean="0">
                <a:solidFill>
                  <a:srgbClr val="6F5938"/>
                </a:solidFill>
                <a:latin typeface="Cambria" pitchFamily="18" charset="0"/>
                <a:ea typeface="華康儷中黑" pitchFamily="49" charset="-120"/>
                <a:cs typeface="Museo 700"/>
              </a:rPr>
              <a:t>3: </a:t>
            </a:r>
            <a:r>
              <a:rPr kumimoji="1" lang="en-US" altLang="zh-TW" sz="2800" dirty="0" smtClean="0">
                <a:solidFill>
                  <a:srgbClr val="6F5938"/>
                </a:solidFill>
                <a:latin typeface="Cambria" pitchFamily="18" charset="0"/>
                <a:cs typeface="Museo 700"/>
              </a:rPr>
              <a:t>VOLCANIC EXFOLIATING MASK</a:t>
            </a:r>
          </a:p>
        </p:txBody>
      </p:sp>
      <p:pic>
        <p:nvPicPr>
          <p:cNvPr id="7" name="Picture 6" descr="05White.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352650" y="1952165"/>
            <a:ext cx="1732381" cy="4573810"/>
          </a:xfrm>
          <a:prstGeom prst="rect">
            <a:avLst/>
          </a:prstGeom>
          <a:effectLst/>
        </p:spPr>
      </p:pic>
      <p:sp>
        <p:nvSpPr>
          <p:cNvPr id="11" name="Title 1"/>
          <p:cNvSpPr txBox="1">
            <a:spLocks/>
          </p:cNvSpPr>
          <p:nvPr/>
        </p:nvSpPr>
        <p:spPr>
          <a:xfrm>
            <a:off x="1902574" y="6468148"/>
            <a:ext cx="6061075" cy="39211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HK12202; DC$305.00; SR$425.00; </a:t>
            </a:r>
            <a:r>
              <a:rPr lang="en-US" sz="2000" dirty="0">
                <a:solidFill>
                  <a:srgbClr val="6F5938"/>
                </a:solidFill>
                <a:latin typeface="Cambria" pitchFamily="18" charset="0"/>
                <a:cs typeface="Museo 700"/>
              </a:rPr>
              <a:t>BV: </a:t>
            </a:r>
            <a:r>
              <a:rPr lang="en-US" sz="2000" dirty="0" smtClean="0">
                <a:solidFill>
                  <a:srgbClr val="6F5938"/>
                </a:solidFill>
                <a:latin typeface="Cambria" pitchFamily="18" charset="0"/>
                <a:cs typeface="Museo 700"/>
              </a:rPr>
              <a:t>32</a:t>
            </a:r>
            <a:endParaRPr lang="en-US" sz="2000" dirty="0">
              <a:solidFill>
                <a:srgbClr val="6F5938"/>
              </a:solidFill>
              <a:latin typeface="Cambria" pitchFamily="18" charset="0"/>
              <a:cs typeface="Museo 700"/>
            </a:endParaRPr>
          </a:p>
        </p:txBody>
      </p:sp>
      <p:sp>
        <p:nvSpPr>
          <p:cNvPr id="13" name="TextBox 12"/>
          <p:cNvSpPr txBox="1"/>
          <p:nvPr/>
        </p:nvSpPr>
        <p:spPr>
          <a:xfrm>
            <a:off x="1907079" y="3915628"/>
            <a:ext cx="5947205" cy="2544286"/>
          </a:xfrm>
          <a:prstGeom prst="rect">
            <a:avLst/>
          </a:prstGeom>
          <a:noFill/>
        </p:spPr>
        <p:txBody>
          <a:bodyPr wrap="square" rtlCol="0">
            <a:spAutoFit/>
          </a:bodyPr>
          <a:lstStyle/>
          <a:p>
            <a:pPr defTabSz="457200" fontAlgn="base">
              <a:spcBef>
                <a:spcPct val="0"/>
              </a:spcBef>
              <a:spcAft>
                <a:spcPts val="400"/>
              </a:spcAft>
            </a:pPr>
            <a:r>
              <a:rPr kumimoji="1" lang="en-US" sz="2000" dirty="0">
                <a:solidFill>
                  <a:srgbClr val="6F5938"/>
                </a:solidFill>
                <a:latin typeface="Cambria" pitchFamily="18" charset="0"/>
                <a:ea typeface="新細明體" charset="-120"/>
                <a:cs typeface="Museo 700"/>
              </a:rPr>
              <a:t>KEY INGREDIENTS:</a:t>
            </a:r>
          </a:p>
          <a:p>
            <a:pPr marL="341313" indent="-341313" defTabSz="457200" fontAlgn="base">
              <a:spcBef>
                <a:spcPct val="0"/>
              </a:spcBef>
              <a:spcAft>
                <a:spcPts val="400"/>
              </a:spcAft>
              <a:buFont typeface="Arial" pitchFamily="34" charset="0"/>
              <a:buChar char="•"/>
            </a:pPr>
            <a:r>
              <a:rPr kumimoji="1" lang="en-US" dirty="0" err="1">
                <a:solidFill>
                  <a:srgbClr val="6F5938"/>
                </a:solidFill>
                <a:latin typeface="Cambria" pitchFamily="18" charset="0"/>
                <a:ea typeface="新細明體" charset="-120"/>
                <a:cs typeface="Museo 300"/>
              </a:rPr>
              <a:t>PerfectionPeptide</a:t>
            </a:r>
            <a:r>
              <a:rPr kumimoji="1" lang="en-US" dirty="0">
                <a:solidFill>
                  <a:srgbClr val="6F5938"/>
                </a:solidFill>
                <a:latin typeface="Cambria" pitchFamily="18" charset="0"/>
                <a:ea typeface="新細明體" charset="-120"/>
                <a:cs typeface="Museo 300"/>
              </a:rPr>
              <a:t> P3, Volcanic Sand (Pumice), </a:t>
            </a:r>
            <a:r>
              <a:rPr kumimoji="1" lang="en-US" dirty="0" err="1">
                <a:solidFill>
                  <a:srgbClr val="6F5938"/>
                </a:solidFill>
                <a:latin typeface="Cambria" pitchFamily="18" charset="0"/>
                <a:ea typeface="新細明體" charset="-120"/>
                <a:cs typeface="Museo 300"/>
              </a:rPr>
              <a:t>Allantonin</a:t>
            </a:r>
            <a:r>
              <a:rPr kumimoji="1" lang="en-US" dirty="0">
                <a:solidFill>
                  <a:srgbClr val="6F5938"/>
                </a:solidFill>
                <a:latin typeface="Cambria" pitchFamily="18" charset="0"/>
                <a:ea typeface="新細明體" charset="-120"/>
                <a:cs typeface="Museo 300"/>
              </a:rPr>
              <a:t>, Lactic Acid, Sweet Almond Oil</a:t>
            </a:r>
          </a:p>
          <a:p>
            <a:pPr marL="192024" indent="-192024" defTabSz="457200" fontAlgn="base">
              <a:spcBef>
                <a:spcPct val="0"/>
              </a:spcBef>
              <a:spcAft>
                <a:spcPts val="400"/>
              </a:spcAft>
            </a:pPr>
            <a:r>
              <a:rPr kumimoji="1" lang="en-US" cap="all" dirty="0">
                <a:solidFill>
                  <a:srgbClr val="6F5938"/>
                </a:solidFill>
                <a:latin typeface="Cambria" pitchFamily="18" charset="0"/>
                <a:ea typeface="新細明體" charset="-120"/>
                <a:cs typeface="Museo 300"/>
              </a:rPr>
              <a:t>Results you can expect</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Soothes the skin with </a:t>
            </a:r>
            <a:r>
              <a:rPr kumimoji="1" lang="en-US" dirty="0" err="1">
                <a:solidFill>
                  <a:srgbClr val="6F5938"/>
                </a:solidFill>
                <a:latin typeface="Cambria" pitchFamily="18" charset="0"/>
                <a:ea typeface="新細明體" charset="-120"/>
                <a:cs typeface="Museo 300"/>
              </a:rPr>
              <a:t>allantoin</a:t>
            </a:r>
            <a:r>
              <a:rPr kumimoji="1" lang="en-US" dirty="0">
                <a:solidFill>
                  <a:srgbClr val="6F5938"/>
                </a:solidFill>
                <a:latin typeface="Cambria" pitchFamily="18" charset="0"/>
                <a:ea typeface="新細明體" charset="-120"/>
                <a:cs typeface="Museo 300"/>
              </a:rPr>
              <a:t>, sweet almond oil, olive fruit oil, and beta-</a:t>
            </a:r>
            <a:r>
              <a:rPr kumimoji="1" lang="en-US" dirty="0" err="1">
                <a:solidFill>
                  <a:srgbClr val="6F5938"/>
                </a:solidFill>
                <a:latin typeface="Cambria" pitchFamily="18" charset="0"/>
                <a:ea typeface="新細明體" charset="-120"/>
                <a:cs typeface="Museo 300"/>
              </a:rPr>
              <a:t>glucan</a:t>
            </a:r>
            <a:endParaRPr kumimoji="1" lang="en-US" dirty="0">
              <a:solidFill>
                <a:srgbClr val="6F5938"/>
              </a:solidFill>
              <a:latin typeface="Cambria" pitchFamily="18" charset="0"/>
              <a:ea typeface="新細明體" charset="-120"/>
              <a:cs typeface="Museo 300"/>
            </a:endParaRP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Antioxidants from green tea and bilberry help protect against the effects of environmental stress on the skin</a:t>
            </a:r>
          </a:p>
        </p:txBody>
      </p:sp>
      <p:sp>
        <p:nvSpPr>
          <p:cNvPr id="14" name="TextBox 13"/>
          <p:cNvSpPr txBox="1"/>
          <p:nvPr/>
        </p:nvSpPr>
        <p:spPr>
          <a:xfrm>
            <a:off x="1897926" y="1035674"/>
            <a:ext cx="5276382" cy="2816156"/>
          </a:xfrm>
          <a:prstGeom prst="rect">
            <a:avLst/>
          </a:prstGeom>
          <a:noFill/>
        </p:spPr>
        <p:txBody>
          <a:bodyPr wrap="square" rtlCol="0">
            <a:spAutoFit/>
          </a:bodyPr>
          <a:lstStyle/>
          <a:p>
            <a:pPr defTabSz="457200">
              <a:spcAft>
                <a:spcPts val="600"/>
              </a:spcAft>
            </a:pPr>
            <a:r>
              <a:rPr lang="zh-TW" altLang="en-US" sz="2200" dirty="0">
                <a:solidFill>
                  <a:srgbClr val="6F5938"/>
                </a:solidFill>
                <a:latin typeface="Cambria" pitchFamily="18" charset="0"/>
                <a:ea typeface="華康儷中黑" pitchFamily="49" charset="-120"/>
                <a:cs typeface="Museo 700"/>
              </a:rPr>
              <a:t>主要成</a:t>
            </a:r>
            <a:r>
              <a:rPr lang="zh-TW" altLang="en-US" sz="2200" dirty="0">
                <a:solidFill>
                  <a:srgbClr val="6F5938"/>
                </a:solidFill>
                <a:latin typeface="Cambria" pitchFamily="18" charset="0"/>
                <a:ea typeface="華康儷中黑" pitchFamily="49" charset="-120"/>
                <a:cs typeface="Museo 300"/>
              </a:rPr>
              <a:t>份</a:t>
            </a:r>
            <a:r>
              <a:rPr lang="zh-TW" altLang="en-US" sz="2200" dirty="0">
                <a:solidFill>
                  <a:srgbClr val="6F5938"/>
                </a:solidFill>
                <a:latin typeface="Cambria" pitchFamily="18" charset="0"/>
                <a:ea typeface="華康儷中黑" pitchFamily="49" charset="-120"/>
                <a:cs typeface="Museo 700"/>
              </a:rPr>
              <a:t>：</a:t>
            </a:r>
            <a:endParaRPr lang="en-US" altLang="zh-TW" sz="2200" dirty="0">
              <a:solidFill>
                <a:srgbClr val="6F5938"/>
              </a:solidFill>
              <a:latin typeface="Cambria" pitchFamily="18" charset="0"/>
              <a:ea typeface="華康儷中黑" pitchFamily="49" charset="-120"/>
              <a:cs typeface="Museo 700"/>
            </a:endParaRPr>
          </a:p>
          <a:p>
            <a:pPr marL="341313" indent="-341313" defTabSz="457200" fontAlgn="base">
              <a:spcBef>
                <a:spcPct val="0"/>
              </a:spcBef>
              <a:spcAft>
                <a:spcPts val="400"/>
              </a:spcAft>
              <a:buFont typeface="Arial" pitchFamily="34" charset="0"/>
              <a:buChar char="•"/>
            </a:pPr>
            <a:r>
              <a:rPr kumimoji="1" lang="en-US" sz="2000" dirty="0" err="1">
                <a:solidFill>
                  <a:srgbClr val="6F5938"/>
                </a:solidFill>
                <a:latin typeface="Cambria" pitchFamily="18" charset="0"/>
                <a:ea typeface="新細明體" charset="-120"/>
                <a:cs typeface="Museo 300"/>
              </a:rPr>
              <a:t>PerfectionPeptide</a:t>
            </a:r>
            <a:r>
              <a:rPr kumimoji="1" lang="en-US" sz="2000" dirty="0">
                <a:solidFill>
                  <a:srgbClr val="6F5938"/>
                </a:solidFill>
                <a:latin typeface="Cambria" pitchFamily="18" charset="0"/>
                <a:ea typeface="新細明體" charset="-120"/>
                <a:cs typeface="Museo 300"/>
              </a:rPr>
              <a:t> P3</a:t>
            </a:r>
            <a:r>
              <a:rPr lang="zh-TW" altLang="en-US" sz="2000" dirty="0">
                <a:solidFill>
                  <a:srgbClr val="6F5938"/>
                </a:solidFill>
                <a:latin typeface="Cambria" pitchFamily="18" charset="0"/>
                <a:ea typeface="華康儷中黑" pitchFamily="49" charset="-120"/>
                <a:cs typeface="Times New Roman" pitchFamily="18" charset="0"/>
              </a:rPr>
              <a:t>、</a:t>
            </a:r>
            <a:r>
              <a:rPr kumimoji="1" lang="zh-TW" altLang="en-US" sz="2000" dirty="0">
                <a:solidFill>
                  <a:srgbClr val="6F5938"/>
                </a:solidFill>
                <a:latin typeface="華康儷中黑" pitchFamily="49" charset="-120"/>
                <a:ea typeface="華康儷中黑" pitchFamily="49" charset="-120"/>
                <a:cs typeface="Museo 300"/>
              </a:rPr>
              <a:t>火山泥（浮石）</a:t>
            </a:r>
            <a:r>
              <a:rPr lang="zh-TW" altLang="en-US" sz="2000" dirty="0">
                <a:solidFill>
                  <a:srgbClr val="6F5938"/>
                </a:solidFill>
                <a:latin typeface="Cambria" pitchFamily="18" charset="0"/>
                <a:ea typeface="華康儷中黑" pitchFamily="49" charset="-120"/>
                <a:cs typeface="Times New Roman" pitchFamily="18" charset="0"/>
              </a:rPr>
              <a:t>、</a:t>
            </a:r>
            <a:r>
              <a:rPr kumimoji="1" lang="zh-TW" altLang="en-US" sz="2000" dirty="0">
                <a:solidFill>
                  <a:srgbClr val="6F5938"/>
                </a:solidFill>
                <a:latin typeface="華康儷中黑" pitchFamily="49" charset="-120"/>
                <a:ea typeface="華康儷中黑" pitchFamily="49" charset="-120"/>
                <a:cs typeface="Museo 300"/>
              </a:rPr>
              <a:t>尿囊素</a:t>
            </a:r>
            <a:r>
              <a:rPr lang="zh-TW" altLang="en-US" sz="2000" dirty="0">
                <a:solidFill>
                  <a:srgbClr val="6F5938"/>
                </a:solidFill>
                <a:latin typeface="Cambria" pitchFamily="18" charset="0"/>
                <a:ea typeface="華康儷中黑" pitchFamily="49" charset="-120"/>
                <a:cs typeface="Times New Roman" pitchFamily="18" charset="0"/>
              </a:rPr>
              <a:t>、</a:t>
            </a:r>
            <a:r>
              <a:rPr kumimoji="1" lang="zh-TW" altLang="en-US" sz="2000" dirty="0">
                <a:solidFill>
                  <a:srgbClr val="6F5938"/>
                </a:solidFill>
                <a:latin typeface="華康儷中黑" pitchFamily="49" charset="-120"/>
                <a:ea typeface="華康儷中黑" pitchFamily="49" charset="-120"/>
                <a:cs typeface="Museo 300"/>
              </a:rPr>
              <a:t>乳酸</a:t>
            </a:r>
            <a:r>
              <a:rPr lang="zh-TW" altLang="en-US" sz="2000" dirty="0">
                <a:solidFill>
                  <a:srgbClr val="6F5938"/>
                </a:solidFill>
                <a:latin typeface="Cambria" pitchFamily="18" charset="0"/>
                <a:ea typeface="華康儷中黑" pitchFamily="49" charset="-120"/>
                <a:cs typeface="Times New Roman" pitchFamily="18" charset="0"/>
              </a:rPr>
              <a:t> 、</a:t>
            </a:r>
            <a:r>
              <a:rPr kumimoji="1" lang="zh-TW" altLang="en-US" sz="2000" dirty="0">
                <a:solidFill>
                  <a:srgbClr val="6F5938"/>
                </a:solidFill>
                <a:latin typeface="華康儷中黑" pitchFamily="49" charset="-120"/>
                <a:ea typeface="華康儷中黑" pitchFamily="49" charset="-120"/>
                <a:cs typeface="Museo 300"/>
              </a:rPr>
              <a:t>甜杏仁油</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marL="169863" indent="-169863" defTabSz="457200" fontAlgn="base">
              <a:spcBef>
                <a:spcPct val="0"/>
              </a:spcBef>
              <a:spcAft>
                <a:spcPts val="400"/>
              </a:spcAft>
            </a:pPr>
            <a:r>
              <a:rPr lang="zh-TW" altLang="en-US" sz="2000" dirty="0">
                <a:solidFill>
                  <a:srgbClr val="6F5938"/>
                </a:solidFill>
                <a:latin typeface="Cambria" pitchFamily="18" charset="0"/>
                <a:ea typeface="華康儷中黑" pitchFamily="49" charset="-120"/>
                <a:cs typeface="Museo 300"/>
              </a:rPr>
              <a:t>效果：</a:t>
            </a:r>
            <a:endParaRPr lang="en-US" altLang="zh-TW" sz="20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尿囊素、甜杏仁油、橄欖油和葡聚多醣體等成份有助紓緩肌膚</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綠茶及歐洲藍莓中的抗氧化成份有助抵抗環境壓力對肌膚造成的影響</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p:txBody>
      </p:sp>
    </p:spTree>
    <p:extLst>
      <p:ext uri="{BB962C8B-B14F-4D97-AF65-F5344CB8AC3E}">
        <p14:creationId xmlns:p14="http://schemas.microsoft.com/office/powerpoint/2010/main" xmlns="" val="1643586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pic>
        <p:nvPicPr>
          <p:cNvPr id="7" name="Picture 6" descr="03White.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498656" y="1950018"/>
            <a:ext cx="3561905" cy="4751905"/>
          </a:xfrm>
          <a:prstGeom prst="rect">
            <a:avLst/>
          </a:prstGeom>
          <a:effectLst/>
        </p:spPr>
      </p:pic>
      <p:sp>
        <p:nvSpPr>
          <p:cNvPr id="13" name="Title 1"/>
          <p:cNvSpPr txBox="1">
            <a:spLocks/>
          </p:cNvSpPr>
          <p:nvPr/>
        </p:nvSpPr>
        <p:spPr>
          <a:xfrm>
            <a:off x="1907068" y="10425"/>
            <a:ext cx="6769100" cy="90910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base">
              <a:spcAft>
                <a:spcPct val="0"/>
              </a:spcAft>
              <a:defRPr/>
            </a:pPr>
            <a:r>
              <a:rPr kumimoji="1" lang="zh-TW" altLang="en-US" sz="3200" cap="all" dirty="0">
                <a:solidFill>
                  <a:srgbClr val="6F5938"/>
                </a:solidFill>
                <a:latin typeface="Cambria" pitchFamily="18" charset="0"/>
                <a:ea typeface="華康儷中黑" pitchFamily="49" charset="-120"/>
                <a:cs typeface="Museo 700"/>
              </a:rPr>
              <a:t>第</a:t>
            </a:r>
            <a:r>
              <a:rPr kumimoji="1" lang="en-US" altLang="zh-TW" sz="3200" cap="all" dirty="0">
                <a:solidFill>
                  <a:srgbClr val="6F5938"/>
                </a:solidFill>
                <a:latin typeface="Cambria" pitchFamily="18" charset="0"/>
                <a:ea typeface="華康儷中黑" pitchFamily="49" charset="-120"/>
                <a:cs typeface="Museo 700"/>
              </a:rPr>
              <a:t>3</a:t>
            </a:r>
            <a:r>
              <a:rPr kumimoji="1" lang="zh-TW" altLang="en-US" sz="3200" cap="all" dirty="0">
                <a:solidFill>
                  <a:srgbClr val="6F5938"/>
                </a:solidFill>
                <a:latin typeface="Cambria" pitchFamily="18" charset="0"/>
                <a:ea typeface="華康儷中黑" pitchFamily="49" charset="-120"/>
                <a:cs typeface="Museo 700"/>
              </a:rPr>
              <a:t>步：</a:t>
            </a:r>
            <a:r>
              <a:rPr lang="zh-TW" altLang="en-US" sz="3200" dirty="0" smtClean="0">
                <a:solidFill>
                  <a:srgbClr val="6F5938"/>
                </a:solidFill>
                <a:latin typeface="Cambria" pitchFamily="18" charset="0"/>
                <a:ea typeface="華康儷中黑" pitchFamily="49" charset="-120"/>
                <a:cs typeface="Times New Roman" pitchFamily="18" charset="0"/>
              </a:rPr>
              <a:t>極緻妍亮淡斑液</a:t>
            </a:r>
            <a:r>
              <a:rPr lang="en-US" altLang="zh-TW" sz="3200" dirty="0" smtClean="0">
                <a:solidFill>
                  <a:srgbClr val="6F5938"/>
                </a:solidFill>
                <a:latin typeface="Cambria" pitchFamily="18" charset="0"/>
                <a:ea typeface="華康儷中黑" pitchFamily="49" charset="-120"/>
                <a:cs typeface="Times New Roman" pitchFamily="18" charset="0"/>
              </a:rPr>
              <a:t/>
            </a:r>
            <a:br>
              <a:rPr lang="en-US" altLang="zh-TW" sz="3200" dirty="0" smtClean="0">
                <a:solidFill>
                  <a:srgbClr val="6F5938"/>
                </a:solidFill>
                <a:latin typeface="Cambria" pitchFamily="18" charset="0"/>
                <a:ea typeface="華康儷中黑" pitchFamily="49" charset="-120"/>
                <a:cs typeface="Times New Roman" pitchFamily="18" charset="0"/>
              </a:rPr>
            </a:br>
            <a:r>
              <a:rPr kumimoji="1" lang="en-US" sz="2800" cap="all" dirty="0">
                <a:solidFill>
                  <a:srgbClr val="6F5938"/>
                </a:solidFill>
                <a:latin typeface="Cambria" pitchFamily="18" charset="0"/>
                <a:ea typeface="華康儷中黑" pitchFamily="49" charset="-120"/>
                <a:cs typeface="Museo 700"/>
              </a:rPr>
              <a:t>step </a:t>
            </a:r>
            <a:r>
              <a:rPr kumimoji="1" lang="en-US" sz="2800" cap="all" dirty="0" smtClean="0">
                <a:solidFill>
                  <a:srgbClr val="6F5938"/>
                </a:solidFill>
                <a:latin typeface="Cambria" pitchFamily="18" charset="0"/>
                <a:ea typeface="華康儷中黑" pitchFamily="49" charset="-120"/>
                <a:cs typeface="Museo 700"/>
              </a:rPr>
              <a:t>3: </a:t>
            </a:r>
            <a:r>
              <a:rPr lang="en-US" altLang="zh-TW" sz="2800" dirty="0" smtClean="0">
                <a:solidFill>
                  <a:srgbClr val="6F5938"/>
                </a:solidFill>
                <a:latin typeface="Cambria" pitchFamily="18" charset="0"/>
                <a:cs typeface="Museo 700"/>
              </a:rPr>
              <a:t>ILLUMINATING FADING FLUID</a:t>
            </a:r>
            <a:endParaRPr lang="en-US" altLang="zh-TW" sz="2800" dirty="0" smtClean="0">
              <a:solidFill>
                <a:srgbClr val="6F5938"/>
              </a:solidFill>
              <a:latin typeface="Cambria" pitchFamily="18" charset="0"/>
              <a:ea typeface="華康儷中黑" pitchFamily="49" charset="-120"/>
              <a:cs typeface="Times New Roman" pitchFamily="18" charset="0"/>
            </a:endParaRPr>
          </a:p>
        </p:txBody>
      </p:sp>
      <p:sp>
        <p:nvSpPr>
          <p:cNvPr id="14" name="Title 1"/>
          <p:cNvSpPr txBox="1">
            <a:spLocks/>
          </p:cNvSpPr>
          <p:nvPr/>
        </p:nvSpPr>
        <p:spPr>
          <a:xfrm>
            <a:off x="1902574" y="6468148"/>
            <a:ext cx="6061075" cy="392112"/>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l">
              <a:defRPr/>
            </a:pPr>
            <a:r>
              <a:rPr lang="en-US" sz="2000" dirty="0" smtClean="0">
                <a:solidFill>
                  <a:srgbClr val="6F5938"/>
                </a:solidFill>
                <a:latin typeface="Cambria" pitchFamily="18" charset="0"/>
                <a:cs typeface="Museo 700"/>
              </a:rPr>
              <a:t>HK12203; DC$350.00; SR$490.00; BV: 35</a:t>
            </a:r>
            <a:endParaRPr lang="en-US" sz="2000" dirty="0">
              <a:solidFill>
                <a:srgbClr val="6F5938"/>
              </a:solidFill>
              <a:latin typeface="Cambria" pitchFamily="18" charset="0"/>
              <a:cs typeface="Museo 700"/>
            </a:endParaRPr>
          </a:p>
        </p:txBody>
      </p:sp>
      <p:sp>
        <p:nvSpPr>
          <p:cNvPr id="15" name="Rectangle 1"/>
          <p:cNvSpPr>
            <a:spLocks noChangeArrowheads="1"/>
          </p:cNvSpPr>
          <p:nvPr/>
        </p:nvSpPr>
        <p:spPr bwMode="auto">
          <a:xfrm>
            <a:off x="1903929" y="1043653"/>
            <a:ext cx="6059710" cy="3313728"/>
          </a:xfrm>
          <a:prstGeom prst="rect">
            <a:avLst/>
          </a:prstGeom>
          <a:noFill/>
          <a:ln w="9525">
            <a:noFill/>
            <a:miter lim="800000"/>
            <a:headEnd/>
            <a:tailEnd/>
          </a:ln>
        </p:spPr>
        <p:txBody>
          <a:bodyPr wrap="square">
            <a:spAutoFit/>
          </a:bodyPr>
          <a:lstStyle/>
          <a:p>
            <a:pPr marL="169863" indent="-169863"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主要成份：</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lang="en-US" altLang="zh-TW" sz="2000" baseline="30000" dirty="0">
                <a:solidFill>
                  <a:srgbClr val="6F5938"/>
                </a:solidFill>
                <a:latin typeface="Cambria" pitchFamily="18" charset="0"/>
                <a:ea typeface="華康儷中黑" pitchFamily="49" charset="-120"/>
                <a:cs typeface="Museo 300"/>
              </a:rPr>
              <a:t> </a:t>
            </a:r>
            <a:r>
              <a:rPr kumimoji="1" lang="en-US" altLang="zh-TW" sz="2000" dirty="0" err="1">
                <a:solidFill>
                  <a:srgbClr val="6F5938"/>
                </a:solidFill>
                <a:latin typeface="Cambria" pitchFamily="18" charset="0"/>
                <a:cs typeface="Museo 300"/>
              </a:rPr>
              <a:t>Illumiscin</a:t>
            </a:r>
            <a:r>
              <a:rPr lang="zh-TW" altLang="en-US" sz="2000" dirty="0">
                <a:solidFill>
                  <a:srgbClr val="6F5938"/>
                </a:solidFill>
                <a:latin typeface="華康儷中黑" pitchFamily="49" charset="-120"/>
                <a:ea typeface="華康儷中黑" pitchFamily="49" charset="-120"/>
                <a:cs typeface="Museo 300"/>
              </a:rPr>
              <a:t>、</a:t>
            </a:r>
            <a:r>
              <a:rPr kumimoji="1" lang="en-US" altLang="zh-TW" sz="2000" dirty="0" err="1">
                <a:solidFill>
                  <a:srgbClr val="6F5938"/>
                </a:solidFill>
                <a:latin typeface="Cambria" pitchFamily="18" charset="0"/>
                <a:cs typeface="Museo 300"/>
              </a:rPr>
              <a:t>Synovea</a:t>
            </a:r>
            <a:r>
              <a:rPr kumimoji="1" lang="en-US" altLang="zh-TW" sz="2000" dirty="0">
                <a:solidFill>
                  <a:srgbClr val="6F5938"/>
                </a:solidFill>
                <a:latin typeface="Cambria" pitchFamily="18" charset="0"/>
                <a:cs typeface="Museo 300"/>
              </a:rPr>
              <a:t> HR</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（乙基間苯二酚）</a:t>
            </a:r>
            <a:r>
              <a:rPr lang="zh-TW" altLang="en-US" sz="2000" dirty="0">
                <a:solidFill>
                  <a:srgbClr val="6F5938"/>
                </a:solidFill>
                <a:latin typeface="華康儷中黑" pitchFamily="49" charset="-120"/>
                <a:ea typeface="華康儷中黑"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乙醯葡萄糖胺</a:t>
            </a:r>
            <a:r>
              <a:rPr lang="zh-TW" altLang="en-US" sz="2000" dirty="0">
                <a:solidFill>
                  <a:srgbClr val="6F5938"/>
                </a:solidFill>
                <a:latin typeface="華康儷中黑" pitchFamily="49" charset="-120"/>
                <a:ea typeface="華康儷中黑"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尿囊素</a:t>
            </a:r>
            <a:r>
              <a:rPr lang="zh-TW" altLang="en-US" sz="2000" dirty="0">
                <a:solidFill>
                  <a:srgbClr val="6F5938"/>
                </a:solidFill>
                <a:latin typeface="華康儷中黑" pitchFamily="49" charset="-120"/>
                <a:ea typeface="華康儷中黑"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玻尿酸鈉</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marL="190500" indent="-190500" defTabSz="457200" fontAlgn="base">
              <a:spcBef>
                <a:spcPct val="0"/>
              </a:spcBef>
              <a:spcAft>
                <a:spcPts val="400"/>
              </a:spcAft>
            </a:pPr>
            <a:r>
              <a:rPr lang="zh-TW" altLang="en-US" sz="2000" dirty="0">
                <a:solidFill>
                  <a:srgbClr val="6F5938"/>
                </a:solidFill>
                <a:latin typeface="Cambria" pitchFamily="18" charset="0"/>
                <a:ea typeface="華康儷中黑" pitchFamily="49" charset="-120"/>
                <a:cs typeface="Museo 300"/>
              </a:rPr>
              <a:t>效果：</a:t>
            </a:r>
            <a:endParaRPr lang="en-US" altLang="zh-TW" sz="20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淡化黑斑及色斑，紓緩皮膚泛紅現象</a:t>
            </a: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使肌膚看來透亮年輕</a:t>
            </a: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幫助保濕，令肌膚外表更柔嫩軟滑</a:t>
            </a:r>
          </a:p>
          <a:p>
            <a:pPr defTabSz="457200" fontAlgn="base">
              <a:spcBef>
                <a:spcPct val="0"/>
              </a:spcBef>
              <a:spcAft>
                <a:spcPts val="400"/>
              </a:spcAft>
            </a:pPr>
            <a:endParaRPr kumimoji="1" lang="zh-TW" altLang="en-US" sz="2000" dirty="0">
              <a:solidFill>
                <a:srgbClr val="6F5938"/>
              </a:solidFill>
              <a:latin typeface="華康儷中黑" panose="020B0509000000000000" pitchFamily="49" charset="-120"/>
              <a:ea typeface="華康儷中黑" panose="020B0509000000000000" pitchFamily="49" charset="-120"/>
              <a:cs typeface="Museo 300"/>
            </a:endParaRPr>
          </a:p>
          <a:p>
            <a:pPr marL="169863" indent="-169863" defTabSz="457200" fontAlgn="base">
              <a:spcBef>
                <a:spcPct val="0"/>
              </a:spcBef>
              <a:spcAft>
                <a:spcPts val="400"/>
              </a:spcAft>
              <a:buFont typeface="Arial" pitchFamily="34" charset="0"/>
              <a:buChar char="•"/>
            </a:pPr>
            <a:endParaRPr lang="en-US" altLang="zh-TW" sz="2400" dirty="0">
              <a:solidFill>
                <a:srgbClr val="6F5938"/>
              </a:solidFill>
              <a:latin typeface="Cambria" pitchFamily="18" charset="0"/>
              <a:ea typeface="華康儷中黑" pitchFamily="49" charset="-120"/>
              <a:cs typeface="Museo 300"/>
            </a:endParaRPr>
          </a:p>
        </p:txBody>
      </p:sp>
      <p:sp>
        <p:nvSpPr>
          <p:cNvPr id="16" name="Rectangle 15"/>
          <p:cNvSpPr/>
          <p:nvPr/>
        </p:nvSpPr>
        <p:spPr>
          <a:xfrm>
            <a:off x="1909889" y="3628201"/>
            <a:ext cx="5958219" cy="3262432"/>
          </a:xfrm>
          <a:prstGeom prst="rect">
            <a:avLst/>
          </a:prstGeom>
        </p:spPr>
        <p:txBody>
          <a:bodyPr wrap="square">
            <a:spAutoFit/>
          </a:bodyPr>
          <a:lstStyle/>
          <a:p>
            <a:pPr marL="169863" indent="-169863" defTabSz="457200" fontAlgn="base">
              <a:spcBef>
                <a:spcPct val="0"/>
              </a:spcBef>
              <a:spcAft>
                <a:spcPts val="400"/>
              </a:spcAft>
            </a:pPr>
            <a:r>
              <a:rPr kumimoji="1" lang="en-US" sz="2000" dirty="0">
                <a:solidFill>
                  <a:srgbClr val="6F5938"/>
                </a:solidFill>
                <a:latin typeface="Cambria" pitchFamily="18" charset="0"/>
                <a:ea typeface="新細明體" charset="-120"/>
                <a:cs typeface="Museo 700"/>
              </a:rPr>
              <a:t>KEY INGREDIENTS:</a:t>
            </a:r>
          </a:p>
          <a:p>
            <a:pPr marL="341313" indent="-341313" defTabSz="457200" fontAlgn="base">
              <a:spcBef>
                <a:spcPct val="0"/>
              </a:spcBef>
              <a:spcAft>
                <a:spcPts val="400"/>
              </a:spcAft>
              <a:buFont typeface="Arial" pitchFamily="34" charset="0"/>
              <a:buChar char="•"/>
            </a:pPr>
            <a:r>
              <a:rPr kumimoji="1" lang="en-US" dirty="0" err="1">
                <a:solidFill>
                  <a:srgbClr val="6F5938"/>
                </a:solidFill>
                <a:latin typeface="Cambria" pitchFamily="18" charset="0"/>
                <a:ea typeface="新細明體" charset="-120"/>
                <a:cs typeface="Museo 300"/>
              </a:rPr>
              <a:t>Illumiscin</a:t>
            </a:r>
            <a:r>
              <a:rPr kumimoji="1" lang="en-US" dirty="0">
                <a:solidFill>
                  <a:srgbClr val="6F5938"/>
                </a:solidFill>
                <a:latin typeface="Cambria" pitchFamily="18" charset="0"/>
                <a:ea typeface="新細明體" charset="-120"/>
                <a:cs typeface="Museo 300"/>
              </a:rPr>
              <a:t>, </a:t>
            </a:r>
            <a:r>
              <a:rPr kumimoji="1" lang="en-US" dirty="0" err="1">
                <a:solidFill>
                  <a:srgbClr val="6F5938"/>
                </a:solidFill>
                <a:latin typeface="Cambria" pitchFamily="18" charset="0"/>
                <a:ea typeface="新細明體" charset="-120"/>
                <a:cs typeface="Museo 300"/>
              </a:rPr>
              <a:t>Synovea</a:t>
            </a:r>
            <a:r>
              <a:rPr kumimoji="1" lang="en-US" dirty="0">
                <a:solidFill>
                  <a:srgbClr val="6F5938"/>
                </a:solidFill>
                <a:latin typeface="Cambria" pitchFamily="18" charset="0"/>
                <a:ea typeface="新細明體" charset="-120"/>
                <a:cs typeface="Museo 300"/>
              </a:rPr>
              <a:t> HR, </a:t>
            </a:r>
            <a:r>
              <a:rPr kumimoji="1" lang="en-US" dirty="0" err="1">
                <a:solidFill>
                  <a:srgbClr val="6F5938"/>
                </a:solidFill>
                <a:latin typeface="Cambria" pitchFamily="18" charset="0"/>
                <a:ea typeface="新細明體" charset="-120"/>
                <a:cs typeface="Museo 300"/>
              </a:rPr>
              <a:t>Acetyle</a:t>
            </a:r>
            <a:r>
              <a:rPr kumimoji="1" lang="en-US" dirty="0">
                <a:solidFill>
                  <a:srgbClr val="6F5938"/>
                </a:solidFill>
                <a:latin typeface="Cambria" pitchFamily="18" charset="0"/>
                <a:ea typeface="新細明體" charset="-120"/>
                <a:cs typeface="Museo 300"/>
              </a:rPr>
              <a:t> Glucosamine, </a:t>
            </a:r>
            <a:r>
              <a:rPr kumimoji="1" lang="en-US" dirty="0" err="1">
                <a:solidFill>
                  <a:srgbClr val="6F5938"/>
                </a:solidFill>
                <a:latin typeface="Cambria" pitchFamily="18" charset="0"/>
                <a:ea typeface="新細明體" charset="-120"/>
                <a:cs typeface="Museo 300"/>
              </a:rPr>
              <a:t>Allantoin</a:t>
            </a:r>
            <a:r>
              <a:rPr kumimoji="1" lang="en-US" dirty="0">
                <a:solidFill>
                  <a:srgbClr val="6F5938"/>
                </a:solidFill>
                <a:latin typeface="Cambria" pitchFamily="18" charset="0"/>
                <a:ea typeface="新細明體" charset="-120"/>
                <a:cs typeface="Museo 300"/>
              </a:rPr>
              <a:t>, Sodium </a:t>
            </a:r>
            <a:r>
              <a:rPr kumimoji="1" lang="en-US" dirty="0" err="1">
                <a:solidFill>
                  <a:srgbClr val="6F5938"/>
                </a:solidFill>
                <a:latin typeface="Cambria" pitchFamily="18" charset="0"/>
                <a:ea typeface="新細明體" charset="-120"/>
                <a:cs typeface="Museo 300"/>
              </a:rPr>
              <a:t>Hyaluronate</a:t>
            </a:r>
            <a:endParaRPr kumimoji="1" lang="en-US" dirty="0">
              <a:solidFill>
                <a:srgbClr val="6F5938"/>
              </a:solidFill>
              <a:latin typeface="Cambria" pitchFamily="18" charset="0"/>
              <a:ea typeface="新細明體" charset="-120"/>
              <a:cs typeface="Museo 300"/>
            </a:endParaRPr>
          </a:p>
          <a:p>
            <a:pPr marL="192024" indent="-192024" defTabSz="457200" fontAlgn="base">
              <a:spcBef>
                <a:spcPct val="0"/>
              </a:spcBef>
              <a:spcAft>
                <a:spcPts val="400"/>
              </a:spcAft>
            </a:pPr>
            <a:r>
              <a:rPr kumimoji="1" lang="en-US" sz="2000" cap="all" dirty="0">
                <a:solidFill>
                  <a:srgbClr val="6F5938"/>
                </a:solidFill>
                <a:latin typeface="Cambria" pitchFamily="18" charset="0"/>
                <a:ea typeface="新細明體" charset="-120"/>
                <a:cs typeface="Museo 300"/>
              </a:rPr>
              <a:t>Results you can expect:</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Minimizes the appearance of dark spots, age spots and redness</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Promotes a more radiant, younger-looking complexion</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Moisturizes to give skin a smoother and softer appearance</a:t>
            </a:r>
          </a:p>
          <a:p>
            <a:pPr defTabSz="457200" fontAlgn="base">
              <a:spcBef>
                <a:spcPct val="0"/>
              </a:spcBef>
              <a:spcAft>
                <a:spcPts val="400"/>
              </a:spcAft>
            </a:pPr>
            <a:endParaRPr kumimoji="1" lang="en-US" sz="2000" dirty="0">
              <a:solidFill>
                <a:srgbClr val="6F5938"/>
              </a:solidFill>
              <a:latin typeface="Cambria" pitchFamily="18" charset="0"/>
              <a:ea typeface="新細明體" charset="-120"/>
              <a:cs typeface="Museo 300"/>
            </a:endParaRPr>
          </a:p>
        </p:txBody>
      </p:sp>
    </p:spTree>
    <p:extLst>
      <p:ext uri="{BB962C8B-B14F-4D97-AF65-F5344CB8AC3E}">
        <p14:creationId xmlns:p14="http://schemas.microsoft.com/office/powerpoint/2010/main" xmlns="" val="416246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9432" y="5376"/>
            <a:ext cx="6819900" cy="1143000"/>
          </a:xfrm>
        </p:spPr>
        <p:txBody>
          <a:bodyPr anchor="t">
            <a:normAutofit/>
          </a:bodyPr>
          <a:lstStyle/>
          <a:p>
            <a:pPr algn="l"/>
            <a:r>
              <a:rPr lang="zh-TW" altLang="en-US" sz="3200" cap="all" dirty="0">
                <a:solidFill>
                  <a:srgbClr val="6F5938"/>
                </a:solidFill>
                <a:latin typeface="Cambria" pitchFamily="18" charset="0"/>
                <a:ea typeface="華康儷中黑" pitchFamily="49" charset="-120"/>
                <a:cs typeface="Museo 700"/>
              </a:rPr>
              <a:t>第</a:t>
            </a:r>
            <a:r>
              <a:rPr lang="en-US" altLang="zh-TW" sz="3200" cap="all" dirty="0">
                <a:solidFill>
                  <a:srgbClr val="6F5938"/>
                </a:solidFill>
                <a:latin typeface="Cambria" pitchFamily="18" charset="0"/>
                <a:ea typeface="華康儷中黑" pitchFamily="49" charset="-120"/>
                <a:cs typeface="Museo 700"/>
              </a:rPr>
              <a:t>3</a:t>
            </a:r>
            <a:r>
              <a:rPr lang="zh-TW" altLang="en-US" sz="3200" cap="all" dirty="0">
                <a:solidFill>
                  <a:srgbClr val="6F5938"/>
                </a:solidFill>
                <a:latin typeface="Cambria" pitchFamily="18" charset="0"/>
                <a:ea typeface="華康儷中黑" pitchFamily="49" charset="-120"/>
                <a:cs typeface="Museo 700"/>
              </a:rPr>
              <a:t>步：</a:t>
            </a:r>
            <a:r>
              <a:rPr lang="zh-TW" altLang="en-US" sz="3200" dirty="0" smtClean="0">
                <a:solidFill>
                  <a:srgbClr val="6F5938"/>
                </a:solidFill>
                <a:latin typeface="Cambria" pitchFamily="18" charset="0"/>
                <a:ea typeface="華康儷中黑" pitchFamily="49" charset="-120"/>
                <a:cs typeface="Museo 700"/>
              </a:rPr>
              <a:t>極緻妍亮精華液</a:t>
            </a:r>
            <a:r>
              <a:rPr lang="en-US" altLang="zh-TW" sz="3200" dirty="0" smtClean="0">
                <a:solidFill>
                  <a:srgbClr val="6F5938"/>
                </a:solidFill>
                <a:latin typeface="Cambria" pitchFamily="18" charset="0"/>
                <a:ea typeface="華康儷中黑" pitchFamily="49" charset="-120"/>
                <a:cs typeface="Museo 700"/>
              </a:rPr>
              <a:t/>
            </a:r>
            <a:br>
              <a:rPr lang="en-US" altLang="zh-TW" sz="3200" dirty="0" smtClean="0">
                <a:solidFill>
                  <a:srgbClr val="6F5938"/>
                </a:solidFill>
                <a:latin typeface="Cambria" pitchFamily="18" charset="0"/>
                <a:ea typeface="華康儷中黑" pitchFamily="49" charset="-120"/>
                <a:cs typeface="Museo 700"/>
              </a:rPr>
            </a:br>
            <a:r>
              <a:rPr lang="en-US" sz="2800" cap="all" dirty="0">
                <a:solidFill>
                  <a:srgbClr val="6F5938"/>
                </a:solidFill>
                <a:latin typeface="Cambria" pitchFamily="18" charset="0"/>
                <a:ea typeface="華康儷中黑" pitchFamily="49" charset="-120"/>
                <a:cs typeface="Museo 700"/>
              </a:rPr>
              <a:t>step 3: </a:t>
            </a:r>
            <a:r>
              <a:rPr lang="en-US" altLang="zh-TW" sz="2800" dirty="0" smtClean="0">
                <a:solidFill>
                  <a:srgbClr val="6F5938"/>
                </a:solidFill>
                <a:latin typeface="Cambria" pitchFamily="18" charset="0"/>
                <a:cs typeface="Museo 700"/>
              </a:rPr>
              <a:t>SERUM CONCENTRATE</a:t>
            </a:r>
            <a:endParaRPr lang="zh-TW" altLang="en-US" sz="2800" dirty="0">
              <a:solidFill>
                <a:srgbClr val="6F5938"/>
              </a:solidFill>
              <a:latin typeface="Cambria" pitchFamily="18" charset="0"/>
              <a:ea typeface="華康儷中黑" pitchFamily="49" charset="-120"/>
              <a:cs typeface="Museo 700"/>
            </a:endParaRPr>
          </a:p>
        </p:txBody>
      </p:sp>
      <p:sp>
        <p:nvSpPr>
          <p:cNvPr id="11" name="Title 1"/>
          <p:cNvSpPr txBox="1">
            <a:spLocks/>
          </p:cNvSpPr>
          <p:nvPr/>
        </p:nvSpPr>
        <p:spPr>
          <a:xfrm>
            <a:off x="1951966" y="6462722"/>
            <a:ext cx="6061401" cy="392038"/>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tx1"/>
                </a:solidFill>
                <a:latin typeface="Museo 300"/>
                <a:ea typeface="+mj-ea"/>
                <a:cs typeface="+mj-cs"/>
              </a:defRPr>
            </a:lvl1pPr>
          </a:lstStyle>
          <a:p>
            <a:pPr algn="r">
              <a:defRPr/>
            </a:pPr>
            <a:r>
              <a:rPr lang="en-US" sz="2000" dirty="0" smtClean="0">
                <a:solidFill>
                  <a:srgbClr val="6F5938"/>
                </a:solidFill>
                <a:latin typeface="Cambria" pitchFamily="18" charset="0"/>
                <a:ea typeface="華康儷中黑" pitchFamily="49" charset="-120"/>
                <a:cs typeface="Museo 700"/>
              </a:rPr>
              <a:t>HK12204; DC$495.00; SR$690.00; BV: 50</a:t>
            </a:r>
            <a:endParaRPr lang="en-US" sz="2000" dirty="0">
              <a:solidFill>
                <a:srgbClr val="6F5938"/>
              </a:solidFill>
              <a:latin typeface="Cambria" pitchFamily="18" charset="0"/>
              <a:ea typeface="華康儷中黑" pitchFamily="49" charset="-120"/>
              <a:cs typeface="Museo 700"/>
            </a:endParaRPr>
          </a:p>
        </p:txBody>
      </p:sp>
      <p:pic>
        <p:nvPicPr>
          <p:cNvPr id="7" name="Picture 6" descr="03White.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2652" y="901971"/>
            <a:ext cx="4201428" cy="5601905"/>
          </a:xfrm>
          <a:prstGeom prst="rect">
            <a:avLst/>
          </a:prstGeom>
          <a:effectLst/>
        </p:spPr>
      </p:pic>
      <p:sp>
        <p:nvSpPr>
          <p:cNvPr id="13" name="Rectangle 12"/>
          <p:cNvSpPr/>
          <p:nvPr/>
        </p:nvSpPr>
        <p:spPr>
          <a:xfrm>
            <a:off x="3281089" y="3876991"/>
            <a:ext cx="5703018" cy="2954655"/>
          </a:xfrm>
          <a:prstGeom prst="rect">
            <a:avLst/>
          </a:prstGeom>
        </p:spPr>
        <p:txBody>
          <a:bodyPr wrap="square">
            <a:spAutoFit/>
          </a:bodyPr>
          <a:lstStyle/>
          <a:p>
            <a:pPr marL="169863" indent="-169863" defTabSz="457200" fontAlgn="base">
              <a:spcBef>
                <a:spcPct val="0"/>
              </a:spcBef>
              <a:spcAft>
                <a:spcPts val="400"/>
              </a:spcAft>
            </a:pPr>
            <a:r>
              <a:rPr kumimoji="1" lang="en-US" sz="2000" dirty="0">
                <a:solidFill>
                  <a:srgbClr val="6F5938"/>
                </a:solidFill>
                <a:latin typeface="Cambria" pitchFamily="18" charset="0"/>
                <a:ea typeface="新細明體" charset="-120"/>
                <a:cs typeface="Museo 700"/>
              </a:rPr>
              <a:t>KEY INGREDIENTS:</a:t>
            </a:r>
          </a:p>
          <a:p>
            <a:pPr marL="341313" indent="-341313" defTabSz="457200" fontAlgn="base">
              <a:spcBef>
                <a:spcPct val="0"/>
              </a:spcBef>
              <a:spcAft>
                <a:spcPts val="400"/>
              </a:spcAft>
              <a:buFont typeface="Arial" pitchFamily="34" charset="0"/>
              <a:buChar char="•"/>
            </a:pPr>
            <a:r>
              <a:rPr kumimoji="1" lang="en-US" dirty="0" err="1">
                <a:solidFill>
                  <a:srgbClr val="6F5938"/>
                </a:solidFill>
                <a:latin typeface="Cambria" pitchFamily="18" charset="0"/>
                <a:ea typeface="新細明體" charset="-120"/>
                <a:cs typeface="Museo 300"/>
              </a:rPr>
              <a:t>Juvenessence</a:t>
            </a:r>
            <a:r>
              <a:rPr kumimoji="1" lang="en-US" dirty="0">
                <a:solidFill>
                  <a:srgbClr val="6F5938"/>
                </a:solidFill>
                <a:latin typeface="Cambria" pitchFamily="18" charset="0"/>
                <a:ea typeface="新細明體" charset="-120"/>
                <a:cs typeface="Museo 300"/>
              </a:rPr>
              <a:t>® (Algae Extract), </a:t>
            </a:r>
            <a:r>
              <a:rPr kumimoji="1" lang="en-US" dirty="0" err="1">
                <a:solidFill>
                  <a:srgbClr val="6F5938"/>
                </a:solidFill>
                <a:latin typeface="Cambria" pitchFamily="18" charset="0"/>
                <a:ea typeface="新細明體" charset="-120"/>
                <a:cs typeface="Museo 300"/>
              </a:rPr>
              <a:t>Sytenol</a:t>
            </a:r>
            <a:r>
              <a:rPr kumimoji="1" lang="en-US" altLang="en-US" dirty="0">
                <a:solidFill>
                  <a:srgbClr val="6F5938"/>
                </a:solidFill>
                <a:latin typeface="Cambria" pitchFamily="18" charset="0"/>
                <a:ea typeface="新細明體" charset="-120"/>
                <a:cs typeface="Museo 300"/>
              </a:rPr>
              <a:t>®</a:t>
            </a:r>
            <a:r>
              <a:rPr kumimoji="1" lang="en-US" dirty="0">
                <a:solidFill>
                  <a:srgbClr val="6F5938"/>
                </a:solidFill>
                <a:latin typeface="Cambria" pitchFamily="18" charset="0"/>
                <a:ea typeface="新細明體" charset="-120"/>
                <a:cs typeface="Museo 300"/>
              </a:rPr>
              <a:t> A, </a:t>
            </a:r>
            <a:r>
              <a:rPr kumimoji="1" lang="en-US" dirty="0" err="1">
                <a:solidFill>
                  <a:srgbClr val="6F5938"/>
                </a:solidFill>
                <a:latin typeface="Cambria" pitchFamily="18" charset="0"/>
                <a:ea typeface="新細明體" charset="-120"/>
                <a:cs typeface="Museo 300"/>
              </a:rPr>
              <a:t>Synovea</a:t>
            </a:r>
            <a:r>
              <a:rPr kumimoji="1" lang="en-US" dirty="0">
                <a:solidFill>
                  <a:srgbClr val="6F5938"/>
                </a:solidFill>
                <a:latin typeface="Cambria" pitchFamily="18" charset="0"/>
                <a:ea typeface="新細明體" charset="-120"/>
                <a:cs typeface="Museo 300"/>
              </a:rPr>
              <a:t>® HR, </a:t>
            </a:r>
            <a:r>
              <a:rPr kumimoji="1" lang="en-US" dirty="0" err="1">
                <a:solidFill>
                  <a:srgbClr val="6F5938"/>
                </a:solidFill>
                <a:latin typeface="Cambria" pitchFamily="18" charset="0"/>
                <a:ea typeface="新細明體" charset="-120"/>
                <a:cs typeface="Museo 300"/>
              </a:rPr>
              <a:t>Centella</a:t>
            </a:r>
            <a:r>
              <a:rPr kumimoji="1" lang="en-US" dirty="0">
                <a:solidFill>
                  <a:srgbClr val="6F5938"/>
                </a:solidFill>
                <a:latin typeface="Cambria" pitchFamily="18" charset="0"/>
                <a:ea typeface="新細明體" charset="-120"/>
                <a:cs typeface="Museo 300"/>
              </a:rPr>
              <a:t> </a:t>
            </a:r>
            <a:r>
              <a:rPr kumimoji="1" lang="en-US" dirty="0" err="1">
                <a:solidFill>
                  <a:srgbClr val="6F5938"/>
                </a:solidFill>
                <a:latin typeface="Cambria" pitchFamily="18" charset="0"/>
                <a:ea typeface="新細明體" charset="-120"/>
                <a:cs typeface="Museo 300"/>
              </a:rPr>
              <a:t>asiatica</a:t>
            </a:r>
            <a:r>
              <a:rPr kumimoji="1" lang="en-US" dirty="0">
                <a:solidFill>
                  <a:srgbClr val="6F5938"/>
                </a:solidFill>
                <a:latin typeface="Cambria" pitchFamily="18" charset="0"/>
                <a:ea typeface="新細明體" charset="-120"/>
                <a:cs typeface="Museo 300"/>
              </a:rPr>
              <a:t> Extract</a:t>
            </a:r>
          </a:p>
          <a:p>
            <a:pPr defTabSz="457200" fontAlgn="base">
              <a:spcBef>
                <a:spcPct val="0"/>
              </a:spcBef>
              <a:spcAft>
                <a:spcPts val="400"/>
              </a:spcAft>
            </a:pPr>
            <a:r>
              <a:rPr kumimoji="1" lang="en-US" sz="2000" cap="all" dirty="0">
                <a:solidFill>
                  <a:srgbClr val="6F5938"/>
                </a:solidFill>
                <a:latin typeface="Cambria" pitchFamily="18" charset="0"/>
                <a:ea typeface="新細明體" charset="-120"/>
                <a:cs typeface="Museo 300"/>
              </a:rPr>
              <a:t>Results you can expect:</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Helps the skin to look firmer and smoother</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Supports normal, healthy skin collagen</a:t>
            </a:r>
          </a:p>
          <a:p>
            <a:pPr marL="341313" indent="-341313" defTabSz="457200" fontAlgn="base">
              <a:spcBef>
                <a:spcPct val="0"/>
              </a:spcBef>
              <a:spcAft>
                <a:spcPts val="400"/>
              </a:spcAft>
              <a:buFont typeface="Arial" pitchFamily="34" charset="0"/>
              <a:buChar char="•"/>
            </a:pPr>
            <a:r>
              <a:rPr kumimoji="1" lang="en-US" dirty="0">
                <a:solidFill>
                  <a:srgbClr val="6F5938"/>
                </a:solidFill>
                <a:latin typeface="Cambria" pitchFamily="18" charset="0"/>
                <a:ea typeface="新細明體" charset="-120"/>
                <a:cs typeface="Museo 300"/>
              </a:rPr>
              <a:t>Antioxidants help protect against the effects of environmental stresses</a:t>
            </a:r>
          </a:p>
          <a:p>
            <a:pPr defTabSz="457200" fontAlgn="base">
              <a:spcBef>
                <a:spcPct val="0"/>
              </a:spcBef>
              <a:spcAft>
                <a:spcPts val="400"/>
              </a:spcAft>
            </a:pPr>
            <a:endParaRPr kumimoji="1" lang="en-US" dirty="0">
              <a:solidFill>
                <a:srgbClr val="6F5938"/>
              </a:solidFill>
              <a:latin typeface="Cambria" pitchFamily="18" charset="0"/>
              <a:ea typeface="新細明體" charset="-120"/>
              <a:cs typeface="Museo 300"/>
            </a:endParaRPr>
          </a:p>
        </p:txBody>
      </p:sp>
      <p:sp>
        <p:nvSpPr>
          <p:cNvPr id="14" name="Rectangle 1"/>
          <p:cNvSpPr>
            <a:spLocks noChangeArrowheads="1"/>
          </p:cNvSpPr>
          <p:nvPr/>
        </p:nvSpPr>
        <p:spPr bwMode="auto">
          <a:xfrm>
            <a:off x="3264952" y="1002701"/>
            <a:ext cx="5815249" cy="2872581"/>
          </a:xfrm>
          <a:prstGeom prst="rect">
            <a:avLst/>
          </a:prstGeom>
          <a:noFill/>
          <a:ln w="9525">
            <a:noFill/>
            <a:miter lim="800000"/>
            <a:headEnd/>
            <a:tailEnd/>
          </a:ln>
        </p:spPr>
        <p:txBody>
          <a:bodyPr wrap="square">
            <a:spAutoFit/>
          </a:bodyPr>
          <a:lstStyle/>
          <a:p>
            <a:pPr marL="169863" indent="-169863"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主要成份：</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kumimoji="1" lang="en-US" altLang="zh-TW" sz="2000" dirty="0">
                <a:solidFill>
                  <a:srgbClr val="6F5938"/>
                </a:solidFill>
                <a:latin typeface="Cambria" pitchFamily="18" charset="0"/>
                <a:cs typeface="Museo 300"/>
              </a:rPr>
              <a:t> </a:t>
            </a:r>
            <a:r>
              <a:rPr kumimoji="1" lang="en-US" altLang="en-US" sz="2000" dirty="0" err="1">
                <a:solidFill>
                  <a:srgbClr val="6F5938"/>
                </a:solidFill>
                <a:latin typeface="Cambria" pitchFamily="18" charset="0"/>
                <a:ea typeface="新細明體" charset="-120"/>
                <a:cs typeface="Museo 300"/>
              </a:rPr>
              <a:t>Juvenessence</a:t>
            </a:r>
            <a:r>
              <a:rPr kumimoji="1" lang="en-US" sz="2000" dirty="0">
                <a:solidFill>
                  <a:srgbClr val="6F5938"/>
                </a:solidFill>
                <a:ea typeface="新細明體" charset="-120"/>
                <a:cs typeface="Museo 300"/>
              </a:rPr>
              <a:t>® </a:t>
            </a:r>
            <a:r>
              <a:rPr kumimoji="1" lang="en-US" altLang="en-US" sz="2000" dirty="0">
                <a:solidFill>
                  <a:srgbClr val="6F5938"/>
                </a:solidFill>
                <a:latin typeface="華康儷中黑" panose="020B0509000000000000" pitchFamily="49" charset="-120"/>
                <a:ea typeface="華康儷中黑" panose="020B0509000000000000"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海藻萃取物）、</a:t>
            </a:r>
            <a:r>
              <a:rPr kumimoji="1" lang="en-US" altLang="en-US" sz="2000" dirty="0" err="1">
                <a:solidFill>
                  <a:srgbClr val="6F5938"/>
                </a:solidFill>
                <a:latin typeface="Cambria" pitchFamily="18" charset="0"/>
                <a:ea typeface="新細明體" charset="-120"/>
                <a:cs typeface="Museo 300"/>
              </a:rPr>
              <a:t>Sytenol</a:t>
            </a:r>
            <a:r>
              <a:rPr kumimoji="1" lang="en-US" sz="2000" dirty="0">
                <a:solidFill>
                  <a:srgbClr val="6F5938"/>
                </a:solidFill>
                <a:ea typeface="新細明體" charset="-120"/>
                <a:cs typeface="Museo 300"/>
              </a:rPr>
              <a:t>®</a:t>
            </a:r>
            <a:r>
              <a:rPr kumimoji="1" lang="en-US" altLang="en-US" sz="2000" dirty="0">
                <a:solidFill>
                  <a:srgbClr val="6F5938"/>
                </a:solidFill>
                <a:latin typeface="Cambria" pitchFamily="18" charset="0"/>
                <a:ea typeface="新細明體" charset="-120"/>
                <a:cs typeface="Museo 300"/>
              </a:rPr>
              <a:t> A    </a:t>
            </a:r>
            <a:r>
              <a:rPr kumimoji="1" lang="en-US" altLang="en-US" sz="2000" dirty="0">
                <a:solidFill>
                  <a:srgbClr val="6F5938"/>
                </a:solidFill>
                <a:latin typeface="華康儷中黑" panose="020B0509000000000000" pitchFamily="49" charset="-120"/>
                <a:ea typeface="華康儷中黑" panose="020B0509000000000000"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補骨脂酚）</a:t>
            </a:r>
            <a:r>
              <a:rPr kumimoji="1" lang="zh-TW" altLang="en-US" sz="2000" dirty="0">
                <a:solidFill>
                  <a:srgbClr val="6F5938"/>
                </a:solidFill>
                <a:latin typeface="Cambria" pitchFamily="18" charset="0"/>
                <a:cs typeface="Museo 300"/>
              </a:rPr>
              <a:t>、</a:t>
            </a:r>
            <a:r>
              <a:rPr kumimoji="1" lang="en-US" altLang="en-US" sz="2000" dirty="0" err="1">
                <a:solidFill>
                  <a:srgbClr val="6F5938"/>
                </a:solidFill>
                <a:latin typeface="Cambria" pitchFamily="18" charset="0"/>
                <a:ea typeface="新細明體" charset="-120"/>
                <a:cs typeface="Museo 300"/>
              </a:rPr>
              <a:t>Synovea</a:t>
            </a:r>
            <a:r>
              <a:rPr kumimoji="1" lang="en-US" sz="2000" dirty="0">
                <a:solidFill>
                  <a:srgbClr val="6F5938"/>
                </a:solidFill>
                <a:ea typeface="新細明體" charset="-120"/>
                <a:cs typeface="Museo 300"/>
              </a:rPr>
              <a:t>®</a:t>
            </a:r>
            <a:r>
              <a:rPr kumimoji="1" lang="en-US" altLang="en-US" sz="2000" dirty="0">
                <a:solidFill>
                  <a:srgbClr val="6F5938"/>
                </a:solidFill>
                <a:latin typeface="Cambria" pitchFamily="18" charset="0"/>
                <a:ea typeface="新細明體" charset="-120"/>
                <a:cs typeface="Museo 300"/>
              </a:rPr>
              <a:t> HR</a:t>
            </a:r>
            <a:r>
              <a:rPr kumimoji="1" lang="en-US" altLang="en-US" sz="2000" dirty="0">
                <a:solidFill>
                  <a:srgbClr val="6F5938"/>
                </a:solidFill>
                <a:latin typeface="華康儷中黑" panose="020B0509000000000000" pitchFamily="49" charset="-120"/>
                <a:ea typeface="華康儷中黑" panose="020B0509000000000000" pitchFamily="49" charset="-120"/>
                <a:cs typeface="Museo 300"/>
              </a:rPr>
              <a:t>（</a:t>
            </a: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乙基間苯二酚）、雷公根（積雪草）萃取物</a:t>
            </a:r>
            <a:endParaRPr kumimoji="1" lang="en-US" altLang="zh-TW" sz="2000" dirty="0">
              <a:solidFill>
                <a:srgbClr val="6F5938"/>
              </a:solidFill>
              <a:latin typeface="華康儷中黑" panose="020B0509000000000000" pitchFamily="49" charset="-120"/>
              <a:ea typeface="華康儷中黑" panose="020B0509000000000000" pitchFamily="49" charset="-120"/>
              <a:cs typeface="Museo 300"/>
            </a:endParaRPr>
          </a:p>
          <a:p>
            <a:pPr defTabSz="457200" fontAlgn="base">
              <a:spcBef>
                <a:spcPct val="0"/>
              </a:spcBef>
              <a:spcAft>
                <a:spcPts val="400"/>
              </a:spcAft>
            </a:pPr>
            <a:r>
              <a:rPr lang="zh-TW" altLang="en-US" sz="2200" dirty="0">
                <a:solidFill>
                  <a:srgbClr val="6F5938"/>
                </a:solidFill>
                <a:latin typeface="Cambria" pitchFamily="18" charset="0"/>
                <a:ea typeface="華康儷中黑" pitchFamily="49" charset="-120"/>
                <a:cs typeface="Museo 300"/>
              </a:rPr>
              <a:t>效果：</a:t>
            </a:r>
            <a:endParaRPr lang="en-US" altLang="zh-TW" sz="2200" dirty="0">
              <a:solidFill>
                <a:srgbClr val="6F5938"/>
              </a:solidFill>
              <a:latin typeface="Cambria" pitchFamily="18" charset="0"/>
              <a:ea typeface="華康儷中黑" pitchFamily="49" charset="-120"/>
              <a:cs typeface="Museo 300"/>
            </a:endParaRP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有助肌膚緊緻光滑</a:t>
            </a: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支援正常健康的皮膚膠原蛋白</a:t>
            </a:r>
          </a:p>
          <a:p>
            <a:pPr marL="341313" indent="-341313" defTabSz="457200" fontAlgn="base">
              <a:spcBef>
                <a:spcPct val="0"/>
              </a:spcBef>
              <a:spcAft>
                <a:spcPts val="400"/>
              </a:spcAft>
              <a:buFont typeface="Arial" pitchFamily="34" charset="0"/>
              <a:buChar char="•"/>
            </a:pPr>
            <a:r>
              <a:rPr kumimoji="1" lang="zh-TW" altLang="en-US" sz="2000" dirty="0">
                <a:solidFill>
                  <a:srgbClr val="6F5938"/>
                </a:solidFill>
                <a:latin typeface="華康儷中黑" panose="020B0509000000000000" pitchFamily="49" charset="-120"/>
                <a:ea typeface="華康儷中黑" panose="020B0509000000000000" pitchFamily="49" charset="-120"/>
                <a:cs typeface="Museo 300"/>
              </a:rPr>
              <a:t>內含的抗氧化物有助抵抗環境壓力帶來的影響</a:t>
            </a:r>
          </a:p>
        </p:txBody>
      </p:sp>
    </p:spTree>
    <p:extLst>
      <p:ext uri="{BB962C8B-B14F-4D97-AF65-F5344CB8AC3E}">
        <p14:creationId xmlns:p14="http://schemas.microsoft.com/office/powerpoint/2010/main" xmlns="" val="2185756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On-screen Show (4:3)</PresentationFormat>
  <Paragraphs>146</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1_Columns</vt:lpstr>
      <vt:lpstr>13_Office Theme</vt:lpstr>
      <vt:lpstr>14_Office Theme</vt:lpstr>
      <vt:lpstr>Slide 1</vt:lpstr>
      <vt:lpstr>Slide 2</vt:lpstr>
      <vt:lpstr>Put life and light into your skin with Lumière de Vie</vt:lpstr>
      <vt:lpstr>Slide 4</vt:lpstr>
      <vt:lpstr>第1步：極緻妍亮潔面乳  step 1: Facial Cleanser</vt:lpstr>
      <vt:lpstr>Slide 6</vt:lpstr>
      <vt:lpstr>Slide 7</vt:lpstr>
      <vt:lpstr>Slide 8</vt:lpstr>
      <vt:lpstr>第3步：極緻妍亮精華液 step 3: SERUM CONCENTRATE</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NG</dc:creator>
  <cp:lastModifiedBy>jimyatl</cp:lastModifiedBy>
  <cp:revision>2</cp:revision>
  <dcterms:created xsi:type="dcterms:W3CDTF">2014-05-09T09:33:12Z</dcterms:created>
  <dcterms:modified xsi:type="dcterms:W3CDTF">2014-05-09T11:49:11Z</dcterms:modified>
</cp:coreProperties>
</file>